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60" r:id="rId4"/>
    <p:sldId id="261" r:id="rId5"/>
    <p:sldId id="263" r:id="rId6"/>
    <p:sldId id="264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28D52B-0C83-41DD-A684-C777E0F7FC9F}" v="18" dt="2022-11-21T21:30:19.4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in Oskar Hinderaker" userId="e8276dff-9c67-431f-b260-b6b91a15b4a3" providerId="ADAL" clId="{D028D52B-0C83-41DD-A684-C777E0F7FC9F}"/>
    <pc:docChg chg="undo custSel addSld delSld modSld sldOrd">
      <pc:chgData name="Stein Oskar Hinderaker" userId="e8276dff-9c67-431f-b260-b6b91a15b4a3" providerId="ADAL" clId="{D028D52B-0C83-41DD-A684-C777E0F7FC9F}" dt="2022-11-21T21:30:27.840" v="155" actId="26606"/>
      <pc:docMkLst>
        <pc:docMk/>
      </pc:docMkLst>
      <pc:sldChg chg="addSp delSp modSp mod delAnim modAnim">
        <pc:chgData name="Stein Oskar Hinderaker" userId="e8276dff-9c67-431f-b260-b6b91a15b4a3" providerId="ADAL" clId="{D028D52B-0C83-41DD-A684-C777E0F7FC9F}" dt="2022-11-08T16:19:55.512" v="53" actId="26606"/>
        <pc:sldMkLst>
          <pc:docMk/>
          <pc:sldMk cId="797634398" sldId="257"/>
        </pc:sldMkLst>
        <pc:spChg chg="mod">
          <ac:chgData name="Stein Oskar Hinderaker" userId="e8276dff-9c67-431f-b260-b6b91a15b4a3" providerId="ADAL" clId="{D028D52B-0C83-41DD-A684-C777E0F7FC9F}" dt="2022-11-08T16:19:55.512" v="53" actId="26606"/>
          <ac:spMkLst>
            <pc:docMk/>
            <pc:sldMk cId="797634398" sldId="257"/>
            <ac:spMk id="3" creationId="{BCA943C5-6128-D9DF-3EA3-19CF39CDAA44}"/>
          </ac:spMkLst>
        </pc:spChg>
        <pc:spChg chg="add del">
          <ac:chgData name="Stein Oskar Hinderaker" userId="e8276dff-9c67-431f-b260-b6b91a15b4a3" providerId="ADAL" clId="{D028D52B-0C83-41DD-A684-C777E0F7FC9F}" dt="2022-11-08T16:19:55.512" v="53" actId="26606"/>
          <ac:spMkLst>
            <pc:docMk/>
            <pc:sldMk cId="797634398" sldId="257"/>
            <ac:spMk id="8" creationId="{82184FF4-7029-4ED7-813A-192E60608764}"/>
          </ac:spMkLst>
        </pc:spChg>
        <pc:spChg chg="add del">
          <ac:chgData name="Stein Oskar Hinderaker" userId="e8276dff-9c67-431f-b260-b6b91a15b4a3" providerId="ADAL" clId="{D028D52B-0C83-41DD-A684-C777E0F7FC9F}" dt="2022-11-08T16:19:55.512" v="53" actId="26606"/>
          <ac:spMkLst>
            <pc:docMk/>
            <pc:sldMk cId="797634398" sldId="257"/>
            <ac:spMk id="10" creationId="{AAA7AB09-557C-41AD-9113-FF9F68FA1035}"/>
          </ac:spMkLst>
        </pc:spChg>
        <pc:spChg chg="add del">
          <ac:chgData name="Stein Oskar Hinderaker" userId="e8276dff-9c67-431f-b260-b6b91a15b4a3" providerId="ADAL" clId="{D028D52B-0C83-41DD-A684-C777E0F7FC9F}" dt="2022-11-08T16:19:55.512" v="53" actId="26606"/>
          <ac:spMkLst>
            <pc:docMk/>
            <pc:sldMk cId="797634398" sldId="257"/>
            <ac:spMk id="12" creationId="{EF99ECAA-1F11-4937-BBA6-51935AB44C9D}"/>
          </ac:spMkLst>
        </pc:spChg>
        <pc:spChg chg="add del">
          <ac:chgData name="Stein Oskar Hinderaker" userId="e8276dff-9c67-431f-b260-b6b91a15b4a3" providerId="ADAL" clId="{D028D52B-0C83-41DD-A684-C777E0F7FC9F}" dt="2022-11-08T16:19:55.512" v="53" actId="26606"/>
          <ac:spMkLst>
            <pc:docMk/>
            <pc:sldMk cId="797634398" sldId="257"/>
            <ac:spMk id="20" creationId="{1DB043B4-68C6-45B9-82AC-A5800EADB8DB}"/>
          </ac:spMkLst>
        </pc:spChg>
        <pc:spChg chg="add del">
          <ac:chgData name="Stein Oskar Hinderaker" userId="e8276dff-9c67-431f-b260-b6b91a15b4a3" providerId="ADAL" clId="{D028D52B-0C83-41DD-A684-C777E0F7FC9F}" dt="2022-11-08T16:19:55.512" v="53" actId="26606"/>
          <ac:spMkLst>
            <pc:docMk/>
            <pc:sldMk cId="797634398" sldId="257"/>
            <ac:spMk id="22" creationId="{61B0F92C-925A-4D2E-839E-EB381378C315}"/>
          </ac:spMkLst>
        </pc:spChg>
        <pc:spChg chg="add del">
          <ac:chgData name="Stein Oskar Hinderaker" userId="e8276dff-9c67-431f-b260-b6b91a15b4a3" providerId="ADAL" clId="{D028D52B-0C83-41DD-A684-C777E0F7FC9F}" dt="2022-11-08T16:19:55.488" v="52" actId="26606"/>
          <ac:spMkLst>
            <pc:docMk/>
            <pc:sldMk cId="797634398" sldId="257"/>
            <ac:spMk id="27" creationId="{82184FF4-7029-4ED7-813A-192E60608764}"/>
          </ac:spMkLst>
        </pc:spChg>
        <pc:spChg chg="add del">
          <ac:chgData name="Stein Oskar Hinderaker" userId="e8276dff-9c67-431f-b260-b6b91a15b4a3" providerId="ADAL" clId="{D028D52B-0C83-41DD-A684-C777E0F7FC9F}" dt="2022-11-08T16:19:55.488" v="52" actId="26606"/>
          <ac:spMkLst>
            <pc:docMk/>
            <pc:sldMk cId="797634398" sldId="257"/>
            <ac:spMk id="29" creationId="{AAA7AB09-557C-41AD-9113-FF9F68FA1035}"/>
          </ac:spMkLst>
        </pc:spChg>
        <pc:spChg chg="add del">
          <ac:chgData name="Stein Oskar Hinderaker" userId="e8276dff-9c67-431f-b260-b6b91a15b4a3" providerId="ADAL" clId="{D028D52B-0C83-41DD-A684-C777E0F7FC9F}" dt="2022-11-08T16:19:55.488" v="52" actId="26606"/>
          <ac:spMkLst>
            <pc:docMk/>
            <pc:sldMk cId="797634398" sldId="257"/>
            <ac:spMk id="31" creationId="{EF99ECAA-1F11-4937-BBA6-51935AB44C9D}"/>
          </ac:spMkLst>
        </pc:spChg>
        <pc:spChg chg="add del">
          <ac:chgData name="Stein Oskar Hinderaker" userId="e8276dff-9c67-431f-b260-b6b91a15b4a3" providerId="ADAL" clId="{D028D52B-0C83-41DD-A684-C777E0F7FC9F}" dt="2022-11-08T16:19:55.488" v="52" actId="26606"/>
          <ac:spMkLst>
            <pc:docMk/>
            <pc:sldMk cId="797634398" sldId="257"/>
            <ac:spMk id="39" creationId="{1DB043B4-68C6-45B9-82AC-A5800EADB8DB}"/>
          </ac:spMkLst>
        </pc:spChg>
        <pc:spChg chg="add del">
          <ac:chgData name="Stein Oskar Hinderaker" userId="e8276dff-9c67-431f-b260-b6b91a15b4a3" providerId="ADAL" clId="{D028D52B-0C83-41DD-A684-C777E0F7FC9F}" dt="2022-11-08T16:19:55.488" v="52" actId="26606"/>
          <ac:spMkLst>
            <pc:docMk/>
            <pc:sldMk cId="797634398" sldId="257"/>
            <ac:spMk id="41" creationId="{BEBFBB3C-FA07-4A06-A8D8-D690F92A2817}"/>
          </ac:spMkLst>
        </pc:spChg>
        <pc:spChg chg="add">
          <ac:chgData name="Stein Oskar Hinderaker" userId="e8276dff-9c67-431f-b260-b6b91a15b4a3" providerId="ADAL" clId="{D028D52B-0C83-41DD-A684-C777E0F7FC9F}" dt="2022-11-08T16:19:55.512" v="53" actId="26606"/>
          <ac:spMkLst>
            <pc:docMk/>
            <pc:sldMk cId="797634398" sldId="257"/>
            <ac:spMk id="43" creationId="{82184FF4-7029-4ED7-813A-192E60608764}"/>
          </ac:spMkLst>
        </pc:spChg>
        <pc:spChg chg="add">
          <ac:chgData name="Stein Oskar Hinderaker" userId="e8276dff-9c67-431f-b260-b6b91a15b4a3" providerId="ADAL" clId="{D028D52B-0C83-41DD-A684-C777E0F7FC9F}" dt="2022-11-08T16:19:55.512" v="53" actId="26606"/>
          <ac:spMkLst>
            <pc:docMk/>
            <pc:sldMk cId="797634398" sldId="257"/>
            <ac:spMk id="44" creationId="{AAA7AB09-557C-41AD-9113-FF9F68FA1035}"/>
          </ac:spMkLst>
        </pc:spChg>
        <pc:spChg chg="add">
          <ac:chgData name="Stein Oskar Hinderaker" userId="e8276dff-9c67-431f-b260-b6b91a15b4a3" providerId="ADAL" clId="{D028D52B-0C83-41DD-A684-C777E0F7FC9F}" dt="2022-11-08T16:19:55.512" v="53" actId="26606"/>
          <ac:spMkLst>
            <pc:docMk/>
            <pc:sldMk cId="797634398" sldId="257"/>
            <ac:spMk id="45" creationId="{EF99ECAA-1F11-4937-BBA6-51935AB44C9D}"/>
          </ac:spMkLst>
        </pc:spChg>
        <pc:spChg chg="add">
          <ac:chgData name="Stein Oskar Hinderaker" userId="e8276dff-9c67-431f-b260-b6b91a15b4a3" providerId="ADAL" clId="{D028D52B-0C83-41DD-A684-C777E0F7FC9F}" dt="2022-11-08T16:19:55.512" v="53" actId="26606"/>
          <ac:spMkLst>
            <pc:docMk/>
            <pc:sldMk cId="797634398" sldId="257"/>
            <ac:spMk id="51" creationId="{1DB043B4-68C6-45B9-82AC-A5800EADB8DB}"/>
          </ac:spMkLst>
        </pc:spChg>
        <pc:spChg chg="add">
          <ac:chgData name="Stein Oskar Hinderaker" userId="e8276dff-9c67-431f-b260-b6b91a15b4a3" providerId="ADAL" clId="{D028D52B-0C83-41DD-A684-C777E0F7FC9F}" dt="2022-11-08T16:19:55.512" v="53" actId="26606"/>
          <ac:spMkLst>
            <pc:docMk/>
            <pc:sldMk cId="797634398" sldId="257"/>
            <ac:spMk id="52" creationId="{61B0F92C-925A-4D2E-839E-EB381378C315}"/>
          </ac:spMkLst>
        </pc:spChg>
        <pc:grpChg chg="add del">
          <ac:chgData name="Stein Oskar Hinderaker" userId="e8276dff-9c67-431f-b260-b6b91a15b4a3" providerId="ADAL" clId="{D028D52B-0C83-41DD-A684-C777E0F7FC9F}" dt="2022-11-08T16:19:55.512" v="53" actId="26606"/>
          <ac:grpSpMkLst>
            <pc:docMk/>
            <pc:sldMk cId="797634398" sldId="257"/>
            <ac:grpSpMk id="14" creationId="{79DE9FAB-6BBA-4CFE-B67D-77B47F01ECA4}"/>
          </ac:grpSpMkLst>
        </pc:grpChg>
        <pc:grpChg chg="add del">
          <ac:chgData name="Stein Oskar Hinderaker" userId="e8276dff-9c67-431f-b260-b6b91a15b4a3" providerId="ADAL" clId="{D028D52B-0C83-41DD-A684-C777E0F7FC9F}" dt="2022-11-08T16:19:55.488" v="52" actId="26606"/>
          <ac:grpSpMkLst>
            <pc:docMk/>
            <pc:sldMk cId="797634398" sldId="257"/>
            <ac:grpSpMk id="33" creationId="{79DE9FAB-6BBA-4CFE-B67D-77B47F01ECA4}"/>
          </ac:grpSpMkLst>
        </pc:grpChg>
        <pc:grpChg chg="add">
          <ac:chgData name="Stein Oskar Hinderaker" userId="e8276dff-9c67-431f-b260-b6b91a15b4a3" providerId="ADAL" clId="{D028D52B-0C83-41DD-A684-C777E0F7FC9F}" dt="2022-11-08T16:19:55.512" v="53" actId="26606"/>
          <ac:grpSpMkLst>
            <pc:docMk/>
            <pc:sldMk cId="797634398" sldId="257"/>
            <ac:grpSpMk id="46" creationId="{79DE9FAB-6BBA-4CFE-B67D-77B47F01ECA4}"/>
          </ac:grpSpMkLst>
        </pc:grpChg>
        <pc:picChg chg="del">
          <ac:chgData name="Stein Oskar Hinderaker" userId="e8276dff-9c67-431f-b260-b6b91a15b4a3" providerId="ADAL" clId="{D028D52B-0C83-41DD-A684-C777E0F7FC9F}" dt="2022-11-08T16:12:02.683" v="48" actId="478"/>
          <ac:picMkLst>
            <pc:docMk/>
            <pc:sldMk cId="797634398" sldId="257"/>
            <ac:picMk id="2" creationId="{2A834229-A791-9F07-1DED-A1915FBF8800}"/>
          </ac:picMkLst>
        </pc:picChg>
        <pc:picChg chg="add mod">
          <ac:chgData name="Stein Oskar Hinderaker" userId="e8276dff-9c67-431f-b260-b6b91a15b4a3" providerId="ADAL" clId="{D028D52B-0C83-41DD-A684-C777E0F7FC9F}" dt="2022-11-08T16:19:55.512" v="53" actId="26606"/>
          <ac:picMkLst>
            <pc:docMk/>
            <pc:sldMk cId="797634398" sldId="257"/>
            <ac:picMk id="4" creationId="{E8B5DF2E-9AD7-B805-9518-205AA1690F3C}"/>
          </ac:picMkLst>
        </pc:picChg>
      </pc:sldChg>
      <pc:sldChg chg="del">
        <pc:chgData name="Stein Oskar Hinderaker" userId="e8276dff-9c67-431f-b260-b6b91a15b4a3" providerId="ADAL" clId="{D028D52B-0C83-41DD-A684-C777E0F7FC9F}" dt="2022-11-08T16:12:08.378" v="49" actId="47"/>
        <pc:sldMkLst>
          <pc:docMk/>
          <pc:sldMk cId="2147251623" sldId="258"/>
        </pc:sldMkLst>
      </pc:sldChg>
      <pc:sldChg chg="del">
        <pc:chgData name="Stein Oskar Hinderaker" userId="e8276dff-9c67-431f-b260-b6b91a15b4a3" providerId="ADAL" clId="{D028D52B-0C83-41DD-A684-C777E0F7FC9F}" dt="2022-11-08T16:12:08.378" v="49" actId="47"/>
        <pc:sldMkLst>
          <pc:docMk/>
          <pc:sldMk cId="2014474108" sldId="259"/>
        </pc:sldMkLst>
      </pc:sldChg>
      <pc:sldChg chg="addSp delSp modSp add mod setBg delAnim modAnim delDesignElem">
        <pc:chgData name="Stein Oskar Hinderaker" userId="e8276dff-9c67-431f-b260-b6b91a15b4a3" providerId="ADAL" clId="{D028D52B-0C83-41DD-A684-C777E0F7FC9F}" dt="2022-11-08T16:04:01.986" v="44" actId="20577"/>
        <pc:sldMkLst>
          <pc:docMk/>
          <pc:sldMk cId="4044989962" sldId="260"/>
        </pc:sldMkLst>
        <pc:spChg chg="mod">
          <ac:chgData name="Stein Oskar Hinderaker" userId="e8276dff-9c67-431f-b260-b6b91a15b4a3" providerId="ADAL" clId="{D028D52B-0C83-41DD-A684-C777E0F7FC9F}" dt="2022-11-08T16:04:01.986" v="44" actId="20577"/>
          <ac:spMkLst>
            <pc:docMk/>
            <pc:sldMk cId="4044989962" sldId="260"/>
            <ac:spMk id="3" creationId="{BCA943C5-6128-D9DF-3EA3-19CF39CDAA44}"/>
          </ac:spMkLst>
        </pc:spChg>
        <pc:spChg chg="add del">
          <ac:chgData name="Stein Oskar Hinderaker" userId="e8276dff-9c67-431f-b260-b6b91a15b4a3" providerId="ADAL" clId="{D028D52B-0C83-41DD-A684-C777E0F7FC9F}" dt="2022-11-08T16:01:48.314" v="3" actId="26606"/>
          <ac:spMkLst>
            <pc:docMk/>
            <pc:sldMk cId="4044989962" sldId="260"/>
            <ac:spMk id="9" creationId="{82184FF4-7029-4ED7-813A-192E60608764}"/>
          </ac:spMkLst>
        </pc:spChg>
        <pc:spChg chg="add del">
          <ac:chgData name="Stein Oskar Hinderaker" userId="e8276dff-9c67-431f-b260-b6b91a15b4a3" providerId="ADAL" clId="{D028D52B-0C83-41DD-A684-C777E0F7FC9F}" dt="2022-11-08T16:01:48.314" v="3" actId="26606"/>
          <ac:spMkLst>
            <pc:docMk/>
            <pc:sldMk cId="4044989962" sldId="260"/>
            <ac:spMk id="11" creationId="{AAA7AB09-557C-41AD-9113-FF9F68FA1035}"/>
          </ac:spMkLst>
        </pc:spChg>
        <pc:spChg chg="add del">
          <ac:chgData name="Stein Oskar Hinderaker" userId="e8276dff-9c67-431f-b260-b6b91a15b4a3" providerId="ADAL" clId="{D028D52B-0C83-41DD-A684-C777E0F7FC9F}" dt="2022-11-08T16:01:48.314" v="3" actId="26606"/>
          <ac:spMkLst>
            <pc:docMk/>
            <pc:sldMk cId="4044989962" sldId="260"/>
            <ac:spMk id="13" creationId="{EF99ECAA-1F11-4937-BBA6-51935AB44C9D}"/>
          </ac:spMkLst>
        </pc:spChg>
        <pc:spChg chg="add del">
          <ac:chgData name="Stein Oskar Hinderaker" userId="e8276dff-9c67-431f-b260-b6b91a15b4a3" providerId="ADAL" clId="{D028D52B-0C83-41DD-A684-C777E0F7FC9F}" dt="2022-11-08T16:01:48.314" v="3" actId="26606"/>
          <ac:spMkLst>
            <pc:docMk/>
            <pc:sldMk cId="4044989962" sldId="260"/>
            <ac:spMk id="21" creationId="{1DB043B4-68C6-45B9-82AC-A5800EADB8DB}"/>
          </ac:spMkLst>
        </pc:spChg>
        <pc:spChg chg="add del">
          <ac:chgData name="Stein Oskar Hinderaker" userId="e8276dff-9c67-431f-b260-b6b91a15b4a3" providerId="ADAL" clId="{D028D52B-0C83-41DD-A684-C777E0F7FC9F}" dt="2022-11-08T16:01:48.314" v="3" actId="26606"/>
          <ac:spMkLst>
            <pc:docMk/>
            <pc:sldMk cId="4044989962" sldId="260"/>
            <ac:spMk id="23" creationId="{61B0F92C-925A-4D2E-839E-EB381378C315}"/>
          </ac:spMkLst>
        </pc:spChg>
        <pc:spChg chg="add del">
          <ac:chgData name="Stein Oskar Hinderaker" userId="e8276dff-9c67-431f-b260-b6b91a15b4a3" providerId="ADAL" clId="{D028D52B-0C83-41DD-A684-C777E0F7FC9F}" dt="2022-11-08T16:02:06.812" v="7" actId="26606"/>
          <ac:spMkLst>
            <pc:docMk/>
            <pc:sldMk cId="4044989962" sldId="260"/>
            <ac:spMk id="28" creationId="{82184FF4-7029-4ED7-813A-192E60608764}"/>
          </ac:spMkLst>
        </pc:spChg>
        <pc:spChg chg="add del">
          <ac:chgData name="Stein Oskar Hinderaker" userId="e8276dff-9c67-431f-b260-b6b91a15b4a3" providerId="ADAL" clId="{D028D52B-0C83-41DD-A684-C777E0F7FC9F}" dt="2022-11-08T16:02:06.812" v="7" actId="26606"/>
          <ac:spMkLst>
            <pc:docMk/>
            <pc:sldMk cId="4044989962" sldId="260"/>
            <ac:spMk id="33" creationId="{AAA7AB09-557C-41AD-9113-FF9F68FA1035}"/>
          </ac:spMkLst>
        </pc:spChg>
        <pc:spChg chg="add del">
          <ac:chgData name="Stein Oskar Hinderaker" userId="e8276dff-9c67-431f-b260-b6b91a15b4a3" providerId="ADAL" clId="{D028D52B-0C83-41DD-A684-C777E0F7FC9F}" dt="2022-11-08T16:02:06.812" v="7" actId="26606"/>
          <ac:spMkLst>
            <pc:docMk/>
            <pc:sldMk cId="4044989962" sldId="260"/>
            <ac:spMk id="34" creationId="{EF99ECAA-1F11-4937-BBA6-51935AB44C9D}"/>
          </ac:spMkLst>
        </pc:spChg>
        <pc:spChg chg="del">
          <ac:chgData name="Stein Oskar Hinderaker" userId="e8276dff-9c67-431f-b260-b6b91a15b4a3" providerId="ADAL" clId="{D028D52B-0C83-41DD-A684-C777E0F7FC9F}" dt="2022-11-08T16:01:40.496" v="1"/>
          <ac:spMkLst>
            <pc:docMk/>
            <pc:sldMk cId="4044989962" sldId="260"/>
            <ac:spMk id="37" creationId="{82184FF4-7029-4ED7-813A-192E60608764}"/>
          </ac:spMkLst>
        </pc:spChg>
        <pc:spChg chg="del">
          <ac:chgData name="Stein Oskar Hinderaker" userId="e8276dff-9c67-431f-b260-b6b91a15b4a3" providerId="ADAL" clId="{D028D52B-0C83-41DD-A684-C777E0F7FC9F}" dt="2022-11-08T16:01:40.496" v="1"/>
          <ac:spMkLst>
            <pc:docMk/>
            <pc:sldMk cId="4044989962" sldId="260"/>
            <ac:spMk id="39" creationId="{AAA7AB09-557C-41AD-9113-FF9F68FA1035}"/>
          </ac:spMkLst>
        </pc:spChg>
        <pc:spChg chg="del">
          <ac:chgData name="Stein Oskar Hinderaker" userId="e8276dff-9c67-431f-b260-b6b91a15b4a3" providerId="ADAL" clId="{D028D52B-0C83-41DD-A684-C777E0F7FC9F}" dt="2022-11-08T16:01:40.496" v="1"/>
          <ac:spMkLst>
            <pc:docMk/>
            <pc:sldMk cId="4044989962" sldId="260"/>
            <ac:spMk id="41" creationId="{EF99ECAA-1F11-4937-BBA6-51935AB44C9D}"/>
          </ac:spMkLst>
        </pc:spChg>
        <pc:spChg chg="add del">
          <ac:chgData name="Stein Oskar Hinderaker" userId="e8276dff-9c67-431f-b260-b6b91a15b4a3" providerId="ADAL" clId="{D028D52B-0C83-41DD-A684-C777E0F7FC9F}" dt="2022-11-08T16:02:06.812" v="7" actId="26606"/>
          <ac:spMkLst>
            <pc:docMk/>
            <pc:sldMk cId="4044989962" sldId="260"/>
            <ac:spMk id="44" creationId="{1DB043B4-68C6-45B9-82AC-A5800EADB8DB}"/>
          </ac:spMkLst>
        </pc:spChg>
        <pc:spChg chg="add del">
          <ac:chgData name="Stein Oskar Hinderaker" userId="e8276dff-9c67-431f-b260-b6b91a15b4a3" providerId="ADAL" clId="{D028D52B-0C83-41DD-A684-C777E0F7FC9F}" dt="2022-11-08T16:02:06.812" v="7" actId="26606"/>
          <ac:spMkLst>
            <pc:docMk/>
            <pc:sldMk cId="4044989962" sldId="260"/>
            <ac:spMk id="45" creationId="{28A00A08-E4E6-4184-B484-E0E034072AE0}"/>
          </ac:spMkLst>
        </pc:spChg>
        <pc:spChg chg="del">
          <ac:chgData name="Stein Oskar Hinderaker" userId="e8276dff-9c67-431f-b260-b6b91a15b4a3" providerId="ADAL" clId="{D028D52B-0C83-41DD-A684-C777E0F7FC9F}" dt="2022-11-08T16:01:40.496" v="1"/>
          <ac:spMkLst>
            <pc:docMk/>
            <pc:sldMk cId="4044989962" sldId="260"/>
            <ac:spMk id="49" creationId="{1DB043B4-68C6-45B9-82AC-A5800EADB8DB}"/>
          </ac:spMkLst>
        </pc:spChg>
        <pc:spChg chg="add">
          <ac:chgData name="Stein Oskar Hinderaker" userId="e8276dff-9c67-431f-b260-b6b91a15b4a3" providerId="ADAL" clId="{D028D52B-0C83-41DD-A684-C777E0F7FC9F}" dt="2022-11-08T16:02:06.812" v="7" actId="26606"/>
          <ac:spMkLst>
            <pc:docMk/>
            <pc:sldMk cId="4044989962" sldId="260"/>
            <ac:spMk id="50" creationId="{82184FF4-7029-4ED7-813A-192E60608764}"/>
          </ac:spMkLst>
        </pc:spChg>
        <pc:spChg chg="del">
          <ac:chgData name="Stein Oskar Hinderaker" userId="e8276dff-9c67-431f-b260-b6b91a15b4a3" providerId="ADAL" clId="{D028D52B-0C83-41DD-A684-C777E0F7FC9F}" dt="2022-11-08T16:01:40.496" v="1"/>
          <ac:spMkLst>
            <pc:docMk/>
            <pc:sldMk cId="4044989962" sldId="260"/>
            <ac:spMk id="51" creationId="{61B0F92C-925A-4D2E-839E-EB381378C315}"/>
          </ac:spMkLst>
        </pc:spChg>
        <pc:spChg chg="add">
          <ac:chgData name="Stein Oskar Hinderaker" userId="e8276dff-9c67-431f-b260-b6b91a15b4a3" providerId="ADAL" clId="{D028D52B-0C83-41DD-A684-C777E0F7FC9F}" dt="2022-11-08T16:02:06.812" v="7" actId="26606"/>
          <ac:spMkLst>
            <pc:docMk/>
            <pc:sldMk cId="4044989962" sldId="260"/>
            <ac:spMk id="52" creationId="{AAA7AB09-557C-41AD-9113-FF9F68FA1035}"/>
          </ac:spMkLst>
        </pc:spChg>
        <pc:spChg chg="add">
          <ac:chgData name="Stein Oskar Hinderaker" userId="e8276dff-9c67-431f-b260-b6b91a15b4a3" providerId="ADAL" clId="{D028D52B-0C83-41DD-A684-C777E0F7FC9F}" dt="2022-11-08T16:02:06.812" v="7" actId="26606"/>
          <ac:spMkLst>
            <pc:docMk/>
            <pc:sldMk cId="4044989962" sldId="260"/>
            <ac:spMk id="54" creationId="{EF99ECAA-1F11-4937-BBA6-51935AB44C9D}"/>
          </ac:spMkLst>
        </pc:spChg>
        <pc:spChg chg="add">
          <ac:chgData name="Stein Oskar Hinderaker" userId="e8276dff-9c67-431f-b260-b6b91a15b4a3" providerId="ADAL" clId="{D028D52B-0C83-41DD-A684-C777E0F7FC9F}" dt="2022-11-08T16:02:06.812" v="7" actId="26606"/>
          <ac:spMkLst>
            <pc:docMk/>
            <pc:sldMk cId="4044989962" sldId="260"/>
            <ac:spMk id="62" creationId="{1DB043B4-68C6-45B9-82AC-A5800EADB8DB}"/>
          </ac:spMkLst>
        </pc:spChg>
        <pc:spChg chg="add">
          <ac:chgData name="Stein Oskar Hinderaker" userId="e8276dff-9c67-431f-b260-b6b91a15b4a3" providerId="ADAL" clId="{D028D52B-0C83-41DD-A684-C777E0F7FC9F}" dt="2022-11-08T16:02:06.812" v="7" actId="26606"/>
          <ac:spMkLst>
            <pc:docMk/>
            <pc:sldMk cId="4044989962" sldId="260"/>
            <ac:spMk id="64" creationId="{28A00A08-E4E6-4184-B484-E0E034072AE0}"/>
          </ac:spMkLst>
        </pc:spChg>
        <pc:grpChg chg="add del">
          <ac:chgData name="Stein Oskar Hinderaker" userId="e8276dff-9c67-431f-b260-b6b91a15b4a3" providerId="ADAL" clId="{D028D52B-0C83-41DD-A684-C777E0F7FC9F}" dt="2022-11-08T16:01:48.314" v="3" actId="26606"/>
          <ac:grpSpMkLst>
            <pc:docMk/>
            <pc:sldMk cId="4044989962" sldId="260"/>
            <ac:grpSpMk id="15" creationId="{79DE9FAB-6BBA-4CFE-B67D-77B47F01ECA4}"/>
          </ac:grpSpMkLst>
        </pc:grpChg>
        <pc:grpChg chg="add del">
          <ac:chgData name="Stein Oskar Hinderaker" userId="e8276dff-9c67-431f-b260-b6b91a15b4a3" providerId="ADAL" clId="{D028D52B-0C83-41DD-A684-C777E0F7FC9F}" dt="2022-11-08T16:02:06.812" v="7" actId="26606"/>
          <ac:grpSpMkLst>
            <pc:docMk/>
            <pc:sldMk cId="4044989962" sldId="260"/>
            <ac:grpSpMk id="25" creationId="{0780E404-3121-4F33-AF2D-65F659A97798}"/>
          </ac:grpSpMkLst>
        </pc:grpChg>
        <pc:grpChg chg="add del">
          <ac:chgData name="Stein Oskar Hinderaker" userId="e8276dff-9c67-431f-b260-b6b91a15b4a3" providerId="ADAL" clId="{D028D52B-0C83-41DD-A684-C777E0F7FC9F}" dt="2022-11-08T16:02:06.812" v="7" actId="26606"/>
          <ac:grpSpMkLst>
            <pc:docMk/>
            <pc:sldMk cId="4044989962" sldId="260"/>
            <ac:grpSpMk id="29" creationId="{4B158E9A-DBF4-4AA7-B6B7-8C8EB2FBDD68}"/>
          </ac:grpSpMkLst>
        </pc:grpChg>
        <pc:grpChg chg="add del">
          <ac:chgData name="Stein Oskar Hinderaker" userId="e8276dff-9c67-431f-b260-b6b91a15b4a3" providerId="ADAL" clId="{D028D52B-0C83-41DD-A684-C777E0F7FC9F}" dt="2022-11-08T16:02:06.812" v="7" actId="26606"/>
          <ac:grpSpMkLst>
            <pc:docMk/>
            <pc:sldMk cId="4044989962" sldId="260"/>
            <ac:grpSpMk id="35" creationId="{79DE9FAB-6BBA-4CFE-B67D-77B47F01ECA4}"/>
          </ac:grpSpMkLst>
        </pc:grpChg>
        <pc:grpChg chg="del">
          <ac:chgData name="Stein Oskar Hinderaker" userId="e8276dff-9c67-431f-b260-b6b91a15b4a3" providerId="ADAL" clId="{D028D52B-0C83-41DD-A684-C777E0F7FC9F}" dt="2022-11-08T16:01:40.496" v="1"/>
          <ac:grpSpMkLst>
            <pc:docMk/>
            <pc:sldMk cId="4044989962" sldId="260"/>
            <ac:grpSpMk id="43" creationId="{79DE9FAB-6BBA-4CFE-B67D-77B47F01ECA4}"/>
          </ac:grpSpMkLst>
        </pc:grpChg>
        <pc:grpChg chg="add">
          <ac:chgData name="Stein Oskar Hinderaker" userId="e8276dff-9c67-431f-b260-b6b91a15b4a3" providerId="ADAL" clId="{D028D52B-0C83-41DD-A684-C777E0F7FC9F}" dt="2022-11-08T16:02:06.812" v="7" actId="26606"/>
          <ac:grpSpMkLst>
            <pc:docMk/>
            <pc:sldMk cId="4044989962" sldId="260"/>
            <ac:grpSpMk id="56" creationId="{79DE9FAB-6BBA-4CFE-B67D-77B47F01ECA4}"/>
          </ac:grpSpMkLst>
        </pc:grpChg>
        <pc:grpChg chg="add">
          <ac:chgData name="Stein Oskar Hinderaker" userId="e8276dff-9c67-431f-b260-b6b91a15b4a3" providerId="ADAL" clId="{D028D52B-0C83-41DD-A684-C777E0F7FC9F}" dt="2022-11-08T16:02:06.812" v="7" actId="26606"/>
          <ac:grpSpMkLst>
            <pc:docMk/>
            <pc:sldMk cId="4044989962" sldId="260"/>
            <ac:grpSpMk id="66" creationId="{0780E404-3121-4F33-AF2D-65F659A97798}"/>
          </ac:grpSpMkLst>
        </pc:grpChg>
        <pc:grpChg chg="add">
          <ac:chgData name="Stein Oskar Hinderaker" userId="e8276dff-9c67-431f-b260-b6b91a15b4a3" providerId="ADAL" clId="{D028D52B-0C83-41DD-A684-C777E0F7FC9F}" dt="2022-11-08T16:02:06.812" v="7" actId="26606"/>
          <ac:grpSpMkLst>
            <pc:docMk/>
            <pc:sldMk cId="4044989962" sldId="260"/>
            <ac:grpSpMk id="70" creationId="{4B158E9A-DBF4-4AA7-B6B7-8C8EB2FBDD68}"/>
          </ac:grpSpMkLst>
        </pc:grpChg>
        <pc:picChg chg="add mod">
          <ac:chgData name="Stein Oskar Hinderaker" userId="e8276dff-9c67-431f-b260-b6b91a15b4a3" providerId="ADAL" clId="{D028D52B-0C83-41DD-A684-C777E0F7FC9F}" dt="2022-11-08T16:02:06.812" v="7" actId="26606"/>
          <ac:picMkLst>
            <pc:docMk/>
            <pc:sldMk cId="4044989962" sldId="260"/>
            <ac:picMk id="2" creationId="{5A557568-4179-FD8F-274D-51EBCE7846E2}"/>
          </ac:picMkLst>
        </pc:picChg>
        <pc:picChg chg="del mod">
          <ac:chgData name="Stein Oskar Hinderaker" userId="e8276dff-9c67-431f-b260-b6b91a15b4a3" providerId="ADAL" clId="{D028D52B-0C83-41DD-A684-C777E0F7FC9F}" dt="2022-11-08T16:01:51.324" v="5" actId="478"/>
          <ac:picMkLst>
            <pc:docMk/>
            <pc:sldMk cId="4044989962" sldId="260"/>
            <ac:picMk id="4" creationId="{EE549153-5A29-9D22-DBB5-DBD318CBE23E}"/>
          </ac:picMkLst>
        </pc:picChg>
        <pc:picChg chg="add del mod">
          <ac:chgData name="Stein Oskar Hinderaker" userId="e8276dff-9c67-431f-b260-b6b91a15b4a3" providerId="ADAL" clId="{D028D52B-0C83-41DD-A684-C777E0F7FC9F}" dt="2022-11-08T16:03:46.774" v="41" actId="478"/>
          <ac:picMkLst>
            <pc:docMk/>
            <pc:sldMk cId="4044989962" sldId="260"/>
            <ac:picMk id="5" creationId="{E8AE029C-A23C-22A6-05CA-6F25E173E297}"/>
          </ac:picMkLst>
        </pc:picChg>
      </pc:sldChg>
      <pc:sldChg chg="addSp delSp modSp add mod ord setBg addAnim delAnim modAnim delDesignElem">
        <pc:chgData name="Stein Oskar Hinderaker" userId="e8276dff-9c67-431f-b260-b6b91a15b4a3" providerId="ADAL" clId="{D028D52B-0C83-41DD-A684-C777E0F7FC9F}" dt="2022-11-21T21:20:31.626" v="80" actId="478"/>
        <pc:sldMkLst>
          <pc:docMk/>
          <pc:sldMk cId="1314708224" sldId="261"/>
        </pc:sldMkLst>
        <pc:spChg chg="mod">
          <ac:chgData name="Stein Oskar Hinderaker" userId="e8276dff-9c67-431f-b260-b6b91a15b4a3" providerId="ADAL" clId="{D028D52B-0C83-41DD-A684-C777E0F7FC9F}" dt="2022-11-15T18:00:22.198" v="71" actId="26606"/>
          <ac:spMkLst>
            <pc:docMk/>
            <pc:sldMk cId="1314708224" sldId="261"/>
            <ac:spMk id="3" creationId="{BCA943C5-6128-D9DF-3EA3-19CF39CDAA44}"/>
          </ac:spMkLst>
        </pc:spChg>
        <pc:spChg chg="add">
          <ac:chgData name="Stein Oskar Hinderaker" userId="e8276dff-9c67-431f-b260-b6b91a15b4a3" providerId="ADAL" clId="{D028D52B-0C83-41DD-A684-C777E0F7FC9F}" dt="2022-11-15T18:00:22.198" v="71" actId="26606"/>
          <ac:spMkLst>
            <pc:docMk/>
            <pc:sldMk cId="1314708224" sldId="261"/>
            <ac:spMk id="8" creationId="{82184FF4-7029-4ED7-813A-192E60608764}"/>
          </ac:spMkLst>
        </pc:spChg>
        <pc:spChg chg="add">
          <ac:chgData name="Stein Oskar Hinderaker" userId="e8276dff-9c67-431f-b260-b6b91a15b4a3" providerId="ADAL" clId="{D028D52B-0C83-41DD-A684-C777E0F7FC9F}" dt="2022-11-15T18:00:22.198" v="71" actId="26606"/>
          <ac:spMkLst>
            <pc:docMk/>
            <pc:sldMk cId="1314708224" sldId="261"/>
            <ac:spMk id="10" creationId="{AAA7AB09-557C-41AD-9113-FF9F68FA1035}"/>
          </ac:spMkLst>
        </pc:spChg>
        <pc:spChg chg="add">
          <ac:chgData name="Stein Oskar Hinderaker" userId="e8276dff-9c67-431f-b260-b6b91a15b4a3" providerId="ADAL" clId="{D028D52B-0C83-41DD-A684-C777E0F7FC9F}" dt="2022-11-15T18:00:22.198" v="71" actId="26606"/>
          <ac:spMkLst>
            <pc:docMk/>
            <pc:sldMk cId="1314708224" sldId="261"/>
            <ac:spMk id="12" creationId="{EF99ECAA-1F11-4937-BBA6-51935AB44C9D}"/>
          </ac:spMkLst>
        </pc:spChg>
        <pc:spChg chg="add">
          <ac:chgData name="Stein Oskar Hinderaker" userId="e8276dff-9c67-431f-b260-b6b91a15b4a3" providerId="ADAL" clId="{D028D52B-0C83-41DD-A684-C777E0F7FC9F}" dt="2022-11-15T18:00:22.198" v="71" actId="26606"/>
          <ac:spMkLst>
            <pc:docMk/>
            <pc:sldMk cId="1314708224" sldId="261"/>
            <ac:spMk id="20" creationId="{1DB043B4-68C6-45B9-82AC-A5800EADB8DB}"/>
          </ac:spMkLst>
        </pc:spChg>
        <pc:spChg chg="add">
          <ac:chgData name="Stein Oskar Hinderaker" userId="e8276dff-9c67-431f-b260-b6b91a15b4a3" providerId="ADAL" clId="{D028D52B-0C83-41DD-A684-C777E0F7FC9F}" dt="2022-11-15T18:00:22.198" v="71" actId="26606"/>
          <ac:spMkLst>
            <pc:docMk/>
            <pc:sldMk cId="1314708224" sldId="261"/>
            <ac:spMk id="22" creationId="{61B0F92C-925A-4D2E-839E-EB381378C315}"/>
          </ac:spMkLst>
        </pc:spChg>
        <pc:spChg chg="del">
          <ac:chgData name="Stein Oskar Hinderaker" userId="e8276dff-9c67-431f-b260-b6b91a15b4a3" providerId="ADAL" clId="{D028D52B-0C83-41DD-A684-C777E0F7FC9F}" dt="2022-11-15T17:59:48.112" v="55"/>
          <ac:spMkLst>
            <pc:docMk/>
            <pc:sldMk cId="1314708224" sldId="261"/>
            <ac:spMk id="43" creationId="{82184FF4-7029-4ED7-813A-192E60608764}"/>
          </ac:spMkLst>
        </pc:spChg>
        <pc:spChg chg="del">
          <ac:chgData name="Stein Oskar Hinderaker" userId="e8276dff-9c67-431f-b260-b6b91a15b4a3" providerId="ADAL" clId="{D028D52B-0C83-41DD-A684-C777E0F7FC9F}" dt="2022-11-15T17:59:48.112" v="55"/>
          <ac:spMkLst>
            <pc:docMk/>
            <pc:sldMk cId="1314708224" sldId="261"/>
            <ac:spMk id="44" creationId="{AAA7AB09-557C-41AD-9113-FF9F68FA1035}"/>
          </ac:spMkLst>
        </pc:spChg>
        <pc:spChg chg="del">
          <ac:chgData name="Stein Oskar Hinderaker" userId="e8276dff-9c67-431f-b260-b6b91a15b4a3" providerId="ADAL" clId="{D028D52B-0C83-41DD-A684-C777E0F7FC9F}" dt="2022-11-15T17:59:48.112" v="55"/>
          <ac:spMkLst>
            <pc:docMk/>
            <pc:sldMk cId="1314708224" sldId="261"/>
            <ac:spMk id="45" creationId="{EF99ECAA-1F11-4937-BBA6-51935AB44C9D}"/>
          </ac:spMkLst>
        </pc:spChg>
        <pc:spChg chg="del">
          <ac:chgData name="Stein Oskar Hinderaker" userId="e8276dff-9c67-431f-b260-b6b91a15b4a3" providerId="ADAL" clId="{D028D52B-0C83-41DD-A684-C777E0F7FC9F}" dt="2022-11-15T17:59:48.112" v="55"/>
          <ac:spMkLst>
            <pc:docMk/>
            <pc:sldMk cId="1314708224" sldId="261"/>
            <ac:spMk id="51" creationId="{1DB043B4-68C6-45B9-82AC-A5800EADB8DB}"/>
          </ac:spMkLst>
        </pc:spChg>
        <pc:spChg chg="del">
          <ac:chgData name="Stein Oskar Hinderaker" userId="e8276dff-9c67-431f-b260-b6b91a15b4a3" providerId="ADAL" clId="{D028D52B-0C83-41DD-A684-C777E0F7FC9F}" dt="2022-11-15T17:59:48.112" v="55"/>
          <ac:spMkLst>
            <pc:docMk/>
            <pc:sldMk cId="1314708224" sldId="261"/>
            <ac:spMk id="52" creationId="{61B0F92C-925A-4D2E-839E-EB381378C315}"/>
          </ac:spMkLst>
        </pc:spChg>
        <pc:grpChg chg="add">
          <ac:chgData name="Stein Oskar Hinderaker" userId="e8276dff-9c67-431f-b260-b6b91a15b4a3" providerId="ADAL" clId="{D028D52B-0C83-41DD-A684-C777E0F7FC9F}" dt="2022-11-15T18:00:22.198" v="71" actId="26606"/>
          <ac:grpSpMkLst>
            <pc:docMk/>
            <pc:sldMk cId="1314708224" sldId="261"/>
            <ac:grpSpMk id="14" creationId="{79DE9FAB-6BBA-4CFE-B67D-77B47F01ECA4}"/>
          </ac:grpSpMkLst>
        </pc:grpChg>
        <pc:grpChg chg="del">
          <ac:chgData name="Stein Oskar Hinderaker" userId="e8276dff-9c67-431f-b260-b6b91a15b4a3" providerId="ADAL" clId="{D028D52B-0C83-41DD-A684-C777E0F7FC9F}" dt="2022-11-15T17:59:48.112" v="55"/>
          <ac:grpSpMkLst>
            <pc:docMk/>
            <pc:sldMk cId="1314708224" sldId="261"/>
            <ac:grpSpMk id="46" creationId="{79DE9FAB-6BBA-4CFE-B67D-77B47F01ECA4}"/>
          </ac:grpSpMkLst>
        </pc:grpChg>
        <pc:picChg chg="add del mod">
          <ac:chgData name="Stein Oskar Hinderaker" userId="e8276dff-9c67-431f-b260-b6b91a15b4a3" providerId="ADAL" clId="{D028D52B-0C83-41DD-A684-C777E0F7FC9F}" dt="2022-11-21T21:20:31.626" v="80" actId="478"/>
          <ac:picMkLst>
            <pc:docMk/>
            <pc:sldMk cId="1314708224" sldId="261"/>
            <ac:picMk id="2" creationId="{778AA593-9C45-88BB-82D0-B43F20779655}"/>
          </ac:picMkLst>
        </pc:picChg>
        <pc:picChg chg="del">
          <ac:chgData name="Stein Oskar Hinderaker" userId="e8276dff-9c67-431f-b260-b6b91a15b4a3" providerId="ADAL" clId="{D028D52B-0C83-41DD-A684-C777E0F7FC9F}" dt="2022-11-15T17:59:51.805" v="58" actId="478"/>
          <ac:picMkLst>
            <pc:docMk/>
            <pc:sldMk cId="1314708224" sldId="261"/>
            <ac:picMk id="4" creationId="{E8B5DF2E-9AD7-B805-9518-205AA1690F3C}"/>
          </ac:picMkLst>
        </pc:picChg>
      </pc:sldChg>
      <pc:sldChg chg="delSp add del setBg delDesignElem">
        <pc:chgData name="Stein Oskar Hinderaker" userId="e8276dff-9c67-431f-b260-b6b91a15b4a3" providerId="ADAL" clId="{D028D52B-0C83-41DD-A684-C777E0F7FC9F}" dt="2022-11-21T21:20:20.991" v="76" actId="47"/>
        <pc:sldMkLst>
          <pc:docMk/>
          <pc:sldMk cId="2520246806" sldId="262"/>
        </pc:sldMkLst>
        <pc:spChg chg="del">
          <ac:chgData name="Stein Oskar Hinderaker" userId="e8276dff-9c67-431f-b260-b6b91a15b4a3" providerId="ADAL" clId="{D028D52B-0C83-41DD-A684-C777E0F7FC9F}" dt="2022-11-21T21:20:12.788" v="73"/>
          <ac:spMkLst>
            <pc:docMk/>
            <pc:sldMk cId="2520246806" sldId="262"/>
            <ac:spMk id="50" creationId="{82184FF4-7029-4ED7-813A-192E60608764}"/>
          </ac:spMkLst>
        </pc:spChg>
        <pc:spChg chg="del">
          <ac:chgData name="Stein Oskar Hinderaker" userId="e8276dff-9c67-431f-b260-b6b91a15b4a3" providerId="ADAL" clId="{D028D52B-0C83-41DD-A684-C777E0F7FC9F}" dt="2022-11-21T21:20:12.788" v="73"/>
          <ac:spMkLst>
            <pc:docMk/>
            <pc:sldMk cId="2520246806" sldId="262"/>
            <ac:spMk id="52" creationId="{AAA7AB09-557C-41AD-9113-FF9F68FA1035}"/>
          </ac:spMkLst>
        </pc:spChg>
        <pc:spChg chg="del">
          <ac:chgData name="Stein Oskar Hinderaker" userId="e8276dff-9c67-431f-b260-b6b91a15b4a3" providerId="ADAL" clId="{D028D52B-0C83-41DD-A684-C777E0F7FC9F}" dt="2022-11-21T21:20:12.788" v="73"/>
          <ac:spMkLst>
            <pc:docMk/>
            <pc:sldMk cId="2520246806" sldId="262"/>
            <ac:spMk id="54" creationId="{EF99ECAA-1F11-4937-BBA6-51935AB44C9D}"/>
          </ac:spMkLst>
        </pc:spChg>
        <pc:spChg chg="del">
          <ac:chgData name="Stein Oskar Hinderaker" userId="e8276dff-9c67-431f-b260-b6b91a15b4a3" providerId="ADAL" clId="{D028D52B-0C83-41DD-A684-C777E0F7FC9F}" dt="2022-11-21T21:20:12.788" v="73"/>
          <ac:spMkLst>
            <pc:docMk/>
            <pc:sldMk cId="2520246806" sldId="262"/>
            <ac:spMk id="62" creationId="{1DB043B4-68C6-45B9-82AC-A5800EADB8DB}"/>
          </ac:spMkLst>
        </pc:spChg>
        <pc:spChg chg="del">
          <ac:chgData name="Stein Oskar Hinderaker" userId="e8276dff-9c67-431f-b260-b6b91a15b4a3" providerId="ADAL" clId="{D028D52B-0C83-41DD-A684-C777E0F7FC9F}" dt="2022-11-21T21:20:12.788" v="73"/>
          <ac:spMkLst>
            <pc:docMk/>
            <pc:sldMk cId="2520246806" sldId="262"/>
            <ac:spMk id="64" creationId="{28A00A08-E4E6-4184-B484-E0E034072AE0}"/>
          </ac:spMkLst>
        </pc:spChg>
        <pc:grpChg chg="del">
          <ac:chgData name="Stein Oskar Hinderaker" userId="e8276dff-9c67-431f-b260-b6b91a15b4a3" providerId="ADAL" clId="{D028D52B-0C83-41DD-A684-C777E0F7FC9F}" dt="2022-11-21T21:20:12.788" v="73"/>
          <ac:grpSpMkLst>
            <pc:docMk/>
            <pc:sldMk cId="2520246806" sldId="262"/>
            <ac:grpSpMk id="56" creationId="{79DE9FAB-6BBA-4CFE-B67D-77B47F01ECA4}"/>
          </ac:grpSpMkLst>
        </pc:grpChg>
        <pc:grpChg chg="del">
          <ac:chgData name="Stein Oskar Hinderaker" userId="e8276dff-9c67-431f-b260-b6b91a15b4a3" providerId="ADAL" clId="{D028D52B-0C83-41DD-A684-C777E0F7FC9F}" dt="2022-11-21T21:20:12.788" v="73"/>
          <ac:grpSpMkLst>
            <pc:docMk/>
            <pc:sldMk cId="2520246806" sldId="262"/>
            <ac:grpSpMk id="66" creationId="{0780E404-3121-4F33-AF2D-65F659A97798}"/>
          </ac:grpSpMkLst>
        </pc:grpChg>
        <pc:grpChg chg="del">
          <ac:chgData name="Stein Oskar Hinderaker" userId="e8276dff-9c67-431f-b260-b6b91a15b4a3" providerId="ADAL" clId="{D028D52B-0C83-41DD-A684-C777E0F7FC9F}" dt="2022-11-21T21:20:12.788" v="73"/>
          <ac:grpSpMkLst>
            <pc:docMk/>
            <pc:sldMk cId="2520246806" sldId="262"/>
            <ac:grpSpMk id="70" creationId="{4B158E9A-DBF4-4AA7-B6B7-8C8EB2FBDD68}"/>
          </ac:grpSpMkLst>
        </pc:grpChg>
      </pc:sldChg>
      <pc:sldChg chg="addSp delSp modSp add mod ord setBg delAnim modAnim delDesignElem">
        <pc:chgData name="Stein Oskar Hinderaker" userId="e8276dff-9c67-431f-b260-b6b91a15b4a3" providerId="ADAL" clId="{D028D52B-0C83-41DD-A684-C777E0F7FC9F}" dt="2022-11-21T21:25:09.406" v="118" actId="1076"/>
        <pc:sldMkLst>
          <pc:docMk/>
          <pc:sldMk cId="2174571541" sldId="263"/>
        </pc:sldMkLst>
        <pc:spChg chg="mod">
          <ac:chgData name="Stein Oskar Hinderaker" userId="e8276dff-9c67-431f-b260-b6b91a15b4a3" providerId="ADAL" clId="{D028D52B-0C83-41DD-A684-C777E0F7FC9F}" dt="2022-11-21T21:23:33.871" v="94" actId="26606"/>
          <ac:spMkLst>
            <pc:docMk/>
            <pc:sldMk cId="2174571541" sldId="263"/>
            <ac:spMk id="3" creationId="{BCA943C5-6128-D9DF-3EA3-19CF39CDAA44}"/>
          </ac:spMkLst>
        </pc:spChg>
        <pc:spChg chg="add">
          <ac:chgData name="Stein Oskar Hinderaker" userId="e8276dff-9c67-431f-b260-b6b91a15b4a3" providerId="ADAL" clId="{D028D52B-0C83-41DD-A684-C777E0F7FC9F}" dt="2022-11-21T21:23:33.871" v="94" actId="26606"/>
          <ac:spMkLst>
            <pc:docMk/>
            <pc:sldMk cId="2174571541" sldId="263"/>
            <ac:spMk id="9" creationId="{82184FF4-7029-4ED7-813A-192E60608764}"/>
          </ac:spMkLst>
        </pc:spChg>
        <pc:spChg chg="add">
          <ac:chgData name="Stein Oskar Hinderaker" userId="e8276dff-9c67-431f-b260-b6b91a15b4a3" providerId="ADAL" clId="{D028D52B-0C83-41DD-A684-C777E0F7FC9F}" dt="2022-11-21T21:23:33.871" v="94" actId="26606"/>
          <ac:spMkLst>
            <pc:docMk/>
            <pc:sldMk cId="2174571541" sldId="263"/>
            <ac:spMk id="11" creationId="{AAA7AB09-557C-41AD-9113-FF9F68FA1035}"/>
          </ac:spMkLst>
        </pc:spChg>
        <pc:spChg chg="add">
          <ac:chgData name="Stein Oskar Hinderaker" userId="e8276dff-9c67-431f-b260-b6b91a15b4a3" providerId="ADAL" clId="{D028D52B-0C83-41DD-A684-C777E0F7FC9F}" dt="2022-11-21T21:23:33.871" v="94" actId="26606"/>
          <ac:spMkLst>
            <pc:docMk/>
            <pc:sldMk cId="2174571541" sldId="263"/>
            <ac:spMk id="13" creationId="{EF99ECAA-1F11-4937-BBA6-51935AB44C9D}"/>
          </ac:spMkLst>
        </pc:spChg>
        <pc:spChg chg="add">
          <ac:chgData name="Stein Oskar Hinderaker" userId="e8276dff-9c67-431f-b260-b6b91a15b4a3" providerId="ADAL" clId="{D028D52B-0C83-41DD-A684-C777E0F7FC9F}" dt="2022-11-21T21:23:33.871" v="94" actId="26606"/>
          <ac:spMkLst>
            <pc:docMk/>
            <pc:sldMk cId="2174571541" sldId="263"/>
            <ac:spMk id="21" creationId="{1DB043B4-68C6-45B9-82AC-A5800EADB8DB}"/>
          </ac:spMkLst>
        </pc:spChg>
        <pc:spChg chg="add">
          <ac:chgData name="Stein Oskar Hinderaker" userId="e8276dff-9c67-431f-b260-b6b91a15b4a3" providerId="ADAL" clId="{D028D52B-0C83-41DD-A684-C777E0F7FC9F}" dt="2022-11-21T21:23:33.871" v="94" actId="26606"/>
          <ac:spMkLst>
            <pc:docMk/>
            <pc:sldMk cId="2174571541" sldId="263"/>
            <ac:spMk id="23" creationId="{28A00A08-E4E6-4184-B484-E0E034072AE0}"/>
          </ac:spMkLst>
        </pc:spChg>
        <pc:spChg chg="del">
          <ac:chgData name="Stein Oskar Hinderaker" userId="e8276dff-9c67-431f-b260-b6b91a15b4a3" providerId="ADAL" clId="{D028D52B-0C83-41DD-A684-C777E0F7FC9F}" dt="2022-11-21T21:20:15.085" v="75"/>
          <ac:spMkLst>
            <pc:docMk/>
            <pc:sldMk cId="2174571541" sldId="263"/>
            <ac:spMk id="50" creationId="{82184FF4-7029-4ED7-813A-192E60608764}"/>
          </ac:spMkLst>
        </pc:spChg>
        <pc:spChg chg="del">
          <ac:chgData name="Stein Oskar Hinderaker" userId="e8276dff-9c67-431f-b260-b6b91a15b4a3" providerId="ADAL" clId="{D028D52B-0C83-41DD-A684-C777E0F7FC9F}" dt="2022-11-21T21:20:15.085" v="75"/>
          <ac:spMkLst>
            <pc:docMk/>
            <pc:sldMk cId="2174571541" sldId="263"/>
            <ac:spMk id="52" creationId="{AAA7AB09-557C-41AD-9113-FF9F68FA1035}"/>
          </ac:spMkLst>
        </pc:spChg>
        <pc:spChg chg="del">
          <ac:chgData name="Stein Oskar Hinderaker" userId="e8276dff-9c67-431f-b260-b6b91a15b4a3" providerId="ADAL" clId="{D028D52B-0C83-41DD-A684-C777E0F7FC9F}" dt="2022-11-21T21:20:15.085" v="75"/>
          <ac:spMkLst>
            <pc:docMk/>
            <pc:sldMk cId="2174571541" sldId="263"/>
            <ac:spMk id="54" creationId="{EF99ECAA-1F11-4937-BBA6-51935AB44C9D}"/>
          </ac:spMkLst>
        </pc:spChg>
        <pc:spChg chg="del">
          <ac:chgData name="Stein Oskar Hinderaker" userId="e8276dff-9c67-431f-b260-b6b91a15b4a3" providerId="ADAL" clId="{D028D52B-0C83-41DD-A684-C777E0F7FC9F}" dt="2022-11-21T21:20:15.085" v="75"/>
          <ac:spMkLst>
            <pc:docMk/>
            <pc:sldMk cId="2174571541" sldId="263"/>
            <ac:spMk id="62" creationId="{1DB043B4-68C6-45B9-82AC-A5800EADB8DB}"/>
          </ac:spMkLst>
        </pc:spChg>
        <pc:spChg chg="del">
          <ac:chgData name="Stein Oskar Hinderaker" userId="e8276dff-9c67-431f-b260-b6b91a15b4a3" providerId="ADAL" clId="{D028D52B-0C83-41DD-A684-C777E0F7FC9F}" dt="2022-11-21T21:20:15.085" v="75"/>
          <ac:spMkLst>
            <pc:docMk/>
            <pc:sldMk cId="2174571541" sldId="263"/>
            <ac:spMk id="64" creationId="{28A00A08-E4E6-4184-B484-E0E034072AE0}"/>
          </ac:spMkLst>
        </pc:spChg>
        <pc:grpChg chg="add">
          <ac:chgData name="Stein Oskar Hinderaker" userId="e8276dff-9c67-431f-b260-b6b91a15b4a3" providerId="ADAL" clId="{D028D52B-0C83-41DD-A684-C777E0F7FC9F}" dt="2022-11-21T21:23:33.871" v="94" actId="26606"/>
          <ac:grpSpMkLst>
            <pc:docMk/>
            <pc:sldMk cId="2174571541" sldId="263"/>
            <ac:grpSpMk id="15" creationId="{79DE9FAB-6BBA-4CFE-B67D-77B47F01ECA4}"/>
          </ac:grpSpMkLst>
        </pc:grpChg>
        <pc:grpChg chg="add">
          <ac:chgData name="Stein Oskar Hinderaker" userId="e8276dff-9c67-431f-b260-b6b91a15b4a3" providerId="ADAL" clId="{D028D52B-0C83-41DD-A684-C777E0F7FC9F}" dt="2022-11-21T21:23:33.871" v="94" actId="26606"/>
          <ac:grpSpMkLst>
            <pc:docMk/>
            <pc:sldMk cId="2174571541" sldId="263"/>
            <ac:grpSpMk id="25" creationId="{0780E404-3121-4F33-AF2D-65F659A97798}"/>
          </ac:grpSpMkLst>
        </pc:grpChg>
        <pc:grpChg chg="add">
          <ac:chgData name="Stein Oskar Hinderaker" userId="e8276dff-9c67-431f-b260-b6b91a15b4a3" providerId="ADAL" clId="{D028D52B-0C83-41DD-A684-C777E0F7FC9F}" dt="2022-11-21T21:23:33.871" v="94" actId="26606"/>
          <ac:grpSpMkLst>
            <pc:docMk/>
            <pc:sldMk cId="2174571541" sldId="263"/>
            <ac:grpSpMk id="29" creationId="{4B158E9A-DBF4-4AA7-B6B7-8C8EB2FBDD68}"/>
          </ac:grpSpMkLst>
        </pc:grpChg>
        <pc:grpChg chg="del">
          <ac:chgData name="Stein Oskar Hinderaker" userId="e8276dff-9c67-431f-b260-b6b91a15b4a3" providerId="ADAL" clId="{D028D52B-0C83-41DD-A684-C777E0F7FC9F}" dt="2022-11-21T21:20:15.085" v="75"/>
          <ac:grpSpMkLst>
            <pc:docMk/>
            <pc:sldMk cId="2174571541" sldId="263"/>
            <ac:grpSpMk id="56" creationId="{79DE9FAB-6BBA-4CFE-B67D-77B47F01ECA4}"/>
          </ac:grpSpMkLst>
        </pc:grpChg>
        <pc:grpChg chg="del">
          <ac:chgData name="Stein Oskar Hinderaker" userId="e8276dff-9c67-431f-b260-b6b91a15b4a3" providerId="ADAL" clId="{D028D52B-0C83-41DD-A684-C777E0F7FC9F}" dt="2022-11-21T21:20:15.085" v="75"/>
          <ac:grpSpMkLst>
            <pc:docMk/>
            <pc:sldMk cId="2174571541" sldId="263"/>
            <ac:grpSpMk id="66" creationId="{0780E404-3121-4F33-AF2D-65F659A97798}"/>
          </ac:grpSpMkLst>
        </pc:grpChg>
        <pc:grpChg chg="del">
          <ac:chgData name="Stein Oskar Hinderaker" userId="e8276dff-9c67-431f-b260-b6b91a15b4a3" providerId="ADAL" clId="{D028D52B-0C83-41DD-A684-C777E0F7FC9F}" dt="2022-11-21T21:20:15.085" v="75"/>
          <ac:grpSpMkLst>
            <pc:docMk/>
            <pc:sldMk cId="2174571541" sldId="263"/>
            <ac:grpSpMk id="70" creationId="{4B158E9A-DBF4-4AA7-B6B7-8C8EB2FBDD68}"/>
          </ac:grpSpMkLst>
        </pc:grpChg>
        <pc:picChg chg="del">
          <ac:chgData name="Stein Oskar Hinderaker" userId="e8276dff-9c67-431f-b260-b6b91a15b4a3" providerId="ADAL" clId="{D028D52B-0C83-41DD-A684-C777E0F7FC9F}" dt="2022-11-21T21:20:43.023" v="87" actId="478"/>
          <ac:picMkLst>
            <pc:docMk/>
            <pc:sldMk cId="2174571541" sldId="263"/>
            <ac:picMk id="2" creationId="{5A557568-4179-FD8F-274D-51EBCE7846E2}"/>
          </ac:picMkLst>
        </pc:picChg>
        <pc:picChg chg="add mod">
          <ac:chgData name="Stein Oskar Hinderaker" userId="e8276dff-9c67-431f-b260-b6b91a15b4a3" providerId="ADAL" clId="{D028D52B-0C83-41DD-A684-C777E0F7FC9F}" dt="2022-11-21T21:25:09.406" v="118" actId="1076"/>
          <ac:picMkLst>
            <pc:docMk/>
            <pc:sldMk cId="2174571541" sldId="263"/>
            <ac:picMk id="4" creationId="{DA104E19-93A9-09DF-90AF-C7E99DA84751}"/>
          </ac:picMkLst>
        </pc:picChg>
      </pc:sldChg>
      <pc:sldChg chg="addSp delSp modSp add mod ord setBg delAnim modAnim delDesignElem">
        <pc:chgData name="Stein Oskar Hinderaker" userId="e8276dff-9c67-431f-b260-b6b91a15b4a3" providerId="ADAL" clId="{D028D52B-0C83-41DD-A684-C777E0F7FC9F}" dt="2022-11-21T21:25:00.158" v="116" actId="1076"/>
        <pc:sldMkLst>
          <pc:docMk/>
          <pc:sldMk cId="1059608303" sldId="264"/>
        </pc:sldMkLst>
        <pc:spChg chg="mod">
          <ac:chgData name="Stein Oskar Hinderaker" userId="e8276dff-9c67-431f-b260-b6b91a15b4a3" providerId="ADAL" clId="{D028D52B-0C83-41DD-A684-C777E0F7FC9F}" dt="2022-11-21T21:24:16.719" v="114" actId="1076"/>
          <ac:spMkLst>
            <pc:docMk/>
            <pc:sldMk cId="1059608303" sldId="264"/>
            <ac:spMk id="3" creationId="{BCA943C5-6128-D9DF-3EA3-19CF39CDAA44}"/>
          </ac:spMkLst>
        </pc:spChg>
        <pc:spChg chg="del">
          <ac:chgData name="Stein Oskar Hinderaker" userId="e8276dff-9c67-431f-b260-b6b91a15b4a3" providerId="ADAL" clId="{D028D52B-0C83-41DD-A684-C777E0F7FC9F}" dt="2022-11-21T21:20:35.662" v="82"/>
          <ac:spMkLst>
            <pc:docMk/>
            <pc:sldMk cId="1059608303" sldId="264"/>
            <ac:spMk id="8" creationId="{82184FF4-7029-4ED7-813A-192E60608764}"/>
          </ac:spMkLst>
        </pc:spChg>
        <pc:spChg chg="add">
          <ac:chgData name="Stein Oskar Hinderaker" userId="e8276dff-9c67-431f-b260-b6b91a15b4a3" providerId="ADAL" clId="{D028D52B-0C83-41DD-A684-C777E0F7FC9F}" dt="2022-11-21T21:24:09.456" v="112" actId="26606"/>
          <ac:spMkLst>
            <pc:docMk/>
            <pc:sldMk cId="1059608303" sldId="264"/>
            <ac:spMk id="9" creationId="{82184FF4-7029-4ED7-813A-192E60608764}"/>
          </ac:spMkLst>
        </pc:spChg>
        <pc:spChg chg="del">
          <ac:chgData name="Stein Oskar Hinderaker" userId="e8276dff-9c67-431f-b260-b6b91a15b4a3" providerId="ADAL" clId="{D028D52B-0C83-41DD-A684-C777E0F7FC9F}" dt="2022-11-21T21:20:35.662" v="82"/>
          <ac:spMkLst>
            <pc:docMk/>
            <pc:sldMk cId="1059608303" sldId="264"/>
            <ac:spMk id="10" creationId="{AAA7AB09-557C-41AD-9113-FF9F68FA1035}"/>
          </ac:spMkLst>
        </pc:spChg>
        <pc:spChg chg="add">
          <ac:chgData name="Stein Oskar Hinderaker" userId="e8276dff-9c67-431f-b260-b6b91a15b4a3" providerId="ADAL" clId="{D028D52B-0C83-41DD-A684-C777E0F7FC9F}" dt="2022-11-21T21:24:09.456" v="112" actId="26606"/>
          <ac:spMkLst>
            <pc:docMk/>
            <pc:sldMk cId="1059608303" sldId="264"/>
            <ac:spMk id="11" creationId="{AAA7AB09-557C-41AD-9113-FF9F68FA1035}"/>
          </ac:spMkLst>
        </pc:spChg>
        <pc:spChg chg="del">
          <ac:chgData name="Stein Oskar Hinderaker" userId="e8276dff-9c67-431f-b260-b6b91a15b4a3" providerId="ADAL" clId="{D028D52B-0C83-41DD-A684-C777E0F7FC9F}" dt="2022-11-21T21:20:35.662" v="82"/>
          <ac:spMkLst>
            <pc:docMk/>
            <pc:sldMk cId="1059608303" sldId="264"/>
            <ac:spMk id="12" creationId="{EF99ECAA-1F11-4937-BBA6-51935AB44C9D}"/>
          </ac:spMkLst>
        </pc:spChg>
        <pc:spChg chg="add">
          <ac:chgData name="Stein Oskar Hinderaker" userId="e8276dff-9c67-431f-b260-b6b91a15b4a3" providerId="ADAL" clId="{D028D52B-0C83-41DD-A684-C777E0F7FC9F}" dt="2022-11-21T21:24:09.456" v="112" actId="26606"/>
          <ac:spMkLst>
            <pc:docMk/>
            <pc:sldMk cId="1059608303" sldId="264"/>
            <ac:spMk id="13" creationId="{EF99ECAA-1F11-4937-BBA6-51935AB44C9D}"/>
          </ac:spMkLst>
        </pc:spChg>
        <pc:spChg chg="del">
          <ac:chgData name="Stein Oskar Hinderaker" userId="e8276dff-9c67-431f-b260-b6b91a15b4a3" providerId="ADAL" clId="{D028D52B-0C83-41DD-A684-C777E0F7FC9F}" dt="2022-11-21T21:20:35.662" v="82"/>
          <ac:spMkLst>
            <pc:docMk/>
            <pc:sldMk cId="1059608303" sldId="264"/>
            <ac:spMk id="20" creationId="{1DB043B4-68C6-45B9-82AC-A5800EADB8DB}"/>
          </ac:spMkLst>
        </pc:spChg>
        <pc:spChg chg="add">
          <ac:chgData name="Stein Oskar Hinderaker" userId="e8276dff-9c67-431f-b260-b6b91a15b4a3" providerId="ADAL" clId="{D028D52B-0C83-41DD-A684-C777E0F7FC9F}" dt="2022-11-21T21:24:09.456" v="112" actId="26606"/>
          <ac:spMkLst>
            <pc:docMk/>
            <pc:sldMk cId="1059608303" sldId="264"/>
            <ac:spMk id="21" creationId="{1DB043B4-68C6-45B9-82AC-A5800EADB8DB}"/>
          </ac:spMkLst>
        </pc:spChg>
        <pc:spChg chg="del">
          <ac:chgData name="Stein Oskar Hinderaker" userId="e8276dff-9c67-431f-b260-b6b91a15b4a3" providerId="ADAL" clId="{D028D52B-0C83-41DD-A684-C777E0F7FC9F}" dt="2022-11-21T21:20:35.662" v="82"/>
          <ac:spMkLst>
            <pc:docMk/>
            <pc:sldMk cId="1059608303" sldId="264"/>
            <ac:spMk id="22" creationId="{61B0F92C-925A-4D2E-839E-EB381378C315}"/>
          </ac:spMkLst>
        </pc:spChg>
        <pc:spChg chg="add">
          <ac:chgData name="Stein Oskar Hinderaker" userId="e8276dff-9c67-431f-b260-b6b91a15b4a3" providerId="ADAL" clId="{D028D52B-0C83-41DD-A684-C777E0F7FC9F}" dt="2022-11-21T21:24:09.456" v="112" actId="26606"/>
          <ac:spMkLst>
            <pc:docMk/>
            <pc:sldMk cId="1059608303" sldId="264"/>
            <ac:spMk id="23" creationId="{61B0F92C-925A-4D2E-839E-EB381378C315}"/>
          </ac:spMkLst>
        </pc:spChg>
        <pc:grpChg chg="del">
          <ac:chgData name="Stein Oskar Hinderaker" userId="e8276dff-9c67-431f-b260-b6b91a15b4a3" providerId="ADAL" clId="{D028D52B-0C83-41DD-A684-C777E0F7FC9F}" dt="2022-11-21T21:20:35.662" v="82"/>
          <ac:grpSpMkLst>
            <pc:docMk/>
            <pc:sldMk cId="1059608303" sldId="264"/>
            <ac:grpSpMk id="14" creationId="{79DE9FAB-6BBA-4CFE-B67D-77B47F01ECA4}"/>
          </ac:grpSpMkLst>
        </pc:grpChg>
        <pc:grpChg chg="add">
          <ac:chgData name="Stein Oskar Hinderaker" userId="e8276dff-9c67-431f-b260-b6b91a15b4a3" providerId="ADAL" clId="{D028D52B-0C83-41DD-A684-C777E0F7FC9F}" dt="2022-11-21T21:24:09.456" v="112" actId="26606"/>
          <ac:grpSpMkLst>
            <pc:docMk/>
            <pc:sldMk cId="1059608303" sldId="264"/>
            <ac:grpSpMk id="15" creationId="{79DE9FAB-6BBA-4CFE-B67D-77B47F01ECA4}"/>
          </ac:grpSpMkLst>
        </pc:grpChg>
        <pc:picChg chg="del">
          <ac:chgData name="Stein Oskar Hinderaker" userId="e8276dff-9c67-431f-b260-b6b91a15b4a3" providerId="ADAL" clId="{D028D52B-0C83-41DD-A684-C777E0F7FC9F}" dt="2022-11-21T21:23:39.186" v="95" actId="478"/>
          <ac:picMkLst>
            <pc:docMk/>
            <pc:sldMk cId="1059608303" sldId="264"/>
            <ac:picMk id="2" creationId="{778AA593-9C45-88BB-82D0-B43F20779655}"/>
          </ac:picMkLst>
        </pc:picChg>
        <pc:picChg chg="add mod">
          <ac:chgData name="Stein Oskar Hinderaker" userId="e8276dff-9c67-431f-b260-b6b91a15b4a3" providerId="ADAL" clId="{D028D52B-0C83-41DD-A684-C777E0F7FC9F}" dt="2022-11-21T21:25:00.158" v="116" actId="1076"/>
          <ac:picMkLst>
            <pc:docMk/>
            <pc:sldMk cId="1059608303" sldId="264"/>
            <ac:picMk id="4" creationId="{39812E81-E50C-4C11-DD64-F37F54326DC0}"/>
          </ac:picMkLst>
        </pc:picChg>
      </pc:sldChg>
      <pc:sldChg chg="addSp delSp modSp new del mod setBg delAnim modAnim">
        <pc:chgData name="Stein Oskar Hinderaker" userId="e8276dff-9c67-431f-b260-b6b91a15b4a3" providerId="ADAL" clId="{D028D52B-0C83-41DD-A684-C777E0F7FC9F}" dt="2022-11-21T21:30:00.229" v="142" actId="47"/>
        <pc:sldMkLst>
          <pc:docMk/>
          <pc:sldMk cId="3245752601" sldId="265"/>
        </pc:sldMkLst>
        <pc:spChg chg="add mod">
          <ac:chgData name="Stein Oskar Hinderaker" userId="e8276dff-9c67-431f-b260-b6b91a15b4a3" providerId="ADAL" clId="{D028D52B-0C83-41DD-A684-C777E0F7FC9F}" dt="2022-11-21T21:26:28.403" v="134" actId="1076"/>
          <ac:spMkLst>
            <pc:docMk/>
            <pc:sldMk cId="3245752601" sldId="265"/>
            <ac:spMk id="2" creationId="{F40D8808-97AA-4AA4-DC00-AF415FBCF0F4}"/>
          </ac:spMkLst>
        </pc:spChg>
        <pc:spChg chg="add">
          <ac:chgData name="Stein Oskar Hinderaker" userId="e8276dff-9c67-431f-b260-b6b91a15b4a3" providerId="ADAL" clId="{D028D52B-0C83-41DD-A684-C777E0F7FC9F}" dt="2022-11-21T21:26:19.852" v="132" actId="26606"/>
          <ac:spMkLst>
            <pc:docMk/>
            <pc:sldMk cId="3245752601" sldId="265"/>
            <ac:spMk id="8" creationId="{82184FF4-7029-4ED7-813A-192E60608764}"/>
          </ac:spMkLst>
        </pc:spChg>
        <pc:spChg chg="add">
          <ac:chgData name="Stein Oskar Hinderaker" userId="e8276dff-9c67-431f-b260-b6b91a15b4a3" providerId="ADAL" clId="{D028D52B-0C83-41DD-A684-C777E0F7FC9F}" dt="2022-11-21T21:26:19.852" v="132" actId="26606"/>
          <ac:spMkLst>
            <pc:docMk/>
            <pc:sldMk cId="3245752601" sldId="265"/>
            <ac:spMk id="10" creationId="{AAA7AB09-557C-41AD-9113-FF9F68FA1035}"/>
          </ac:spMkLst>
        </pc:spChg>
        <pc:spChg chg="add">
          <ac:chgData name="Stein Oskar Hinderaker" userId="e8276dff-9c67-431f-b260-b6b91a15b4a3" providerId="ADAL" clId="{D028D52B-0C83-41DD-A684-C777E0F7FC9F}" dt="2022-11-21T21:26:19.852" v="132" actId="26606"/>
          <ac:spMkLst>
            <pc:docMk/>
            <pc:sldMk cId="3245752601" sldId="265"/>
            <ac:spMk id="12" creationId="{EF99ECAA-1F11-4937-BBA6-51935AB44C9D}"/>
          </ac:spMkLst>
        </pc:spChg>
        <pc:spChg chg="add">
          <ac:chgData name="Stein Oskar Hinderaker" userId="e8276dff-9c67-431f-b260-b6b91a15b4a3" providerId="ADAL" clId="{D028D52B-0C83-41DD-A684-C777E0F7FC9F}" dt="2022-11-21T21:26:19.852" v="132" actId="26606"/>
          <ac:spMkLst>
            <pc:docMk/>
            <pc:sldMk cId="3245752601" sldId="265"/>
            <ac:spMk id="20" creationId="{1DB043B4-68C6-45B9-82AC-A5800EADB8DB}"/>
          </ac:spMkLst>
        </pc:spChg>
        <pc:spChg chg="add">
          <ac:chgData name="Stein Oskar Hinderaker" userId="e8276dff-9c67-431f-b260-b6b91a15b4a3" providerId="ADAL" clId="{D028D52B-0C83-41DD-A684-C777E0F7FC9F}" dt="2022-11-21T21:26:19.852" v="132" actId="26606"/>
          <ac:spMkLst>
            <pc:docMk/>
            <pc:sldMk cId="3245752601" sldId="265"/>
            <ac:spMk id="22" creationId="{BEBFBB3C-FA07-4A06-A8D8-D690F92A2817}"/>
          </ac:spMkLst>
        </pc:spChg>
        <pc:grpChg chg="add">
          <ac:chgData name="Stein Oskar Hinderaker" userId="e8276dff-9c67-431f-b260-b6b91a15b4a3" providerId="ADAL" clId="{D028D52B-0C83-41DD-A684-C777E0F7FC9F}" dt="2022-11-21T21:26:19.852" v="132" actId="26606"/>
          <ac:grpSpMkLst>
            <pc:docMk/>
            <pc:sldMk cId="3245752601" sldId="265"/>
            <ac:grpSpMk id="14" creationId="{79DE9FAB-6BBA-4CFE-B67D-77B47F01ECA4}"/>
          </ac:grpSpMkLst>
        </pc:grpChg>
        <pc:picChg chg="add del mod">
          <ac:chgData name="Stein Oskar Hinderaker" userId="e8276dff-9c67-431f-b260-b6b91a15b4a3" providerId="ADAL" clId="{D028D52B-0C83-41DD-A684-C777E0F7FC9F}" dt="2022-11-21T21:29:51.845" v="137" actId="478"/>
          <ac:picMkLst>
            <pc:docMk/>
            <pc:sldMk cId="3245752601" sldId="265"/>
            <ac:picMk id="3" creationId="{9E1AD4FE-FC7F-25E1-9795-E0F0175D5BCF}"/>
          </ac:picMkLst>
        </pc:picChg>
      </pc:sldChg>
      <pc:sldChg chg="addSp delSp modSp add mod ord setBg delAnim modAnim delDesignElem">
        <pc:chgData name="Stein Oskar Hinderaker" userId="e8276dff-9c67-431f-b260-b6b91a15b4a3" providerId="ADAL" clId="{D028D52B-0C83-41DD-A684-C777E0F7FC9F}" dt="2022-11-21T21:30:27.840" v="155" actId="26606"/>
        <pc:sldMkLst>
          <pc:docMk/>
          <pc:sldMk cId="1280375745" sldId="266"/>
        </pc:sldMkLst>
        <pc:spChg chg="mod">
          <ac:chgData name="Stein Oskar Hinderaker" userId="e8276dff-9c67-431f-b260-b6b91a15b4a3" providerId="ADAL" clId="{D028D52B-0C83-41DD-A684-C777E0F7FC9F}" dt="2022-11-21T21:30:27.840" v="155" actId="26606"/>
          <ac:spMkLst>
            <pc:docMk/>
            <pc:sldMk cId="1280375745" sldId="266"/>
            <ac:spMk id="3" creationId="{BCA943C5-6128-D9DF-3EA3-19CF39CDAA44}"/>
          </ac:spMkLst>
        </pc:spChg>
        <pc:spChg chg="add del">
          <ac:chgData name="Stein Oskar Hinderaker" userId="e8276dff-9c67-431f-b260-b6b91a15b4a3" providerId="ADAL" clId="{D028D52B-0C83-41DD-A684-C777E0F7FC9F}" dt="2022-11-21T21:30:27.829" v="154" actId="26606"/>
          <ac:spMkLst>
            <pc:docMk/>
            <pc:sldMk cId="1280375745" sldId="266"/>
            <ac:spMk id="8" creationId="{82184FF4-7029-4ED7-813A-192E60608764}"/>
          </ac:spMkLst>
        </pc:spChg>
        <pc:spChg chg="del">
          <ac:chgData name="Stein Oskar Hinderaker" userId="e8276dff-9c67-431f-b260-b6b91a15b4a3" providerId="ADAL" clId="{D028D52B-0C83-41DD-A684-C777E0F7FC9F}" dt="2022-11-21T21:29:55.786" v="139"/>
          <ac:spMkLst>
            <pc:docMk/>
            <pc:sldMk cId="1280375745" sldId="266"/>
            <ac:spMk id="9" creationId="{82184FF4-7029-4ED7-813A-192E60608764}"/>
          </ac:spMkLst>
        </pc:spChg>
        <pc:spChg chg="add del">
          <ac:chgData name="Stein Oskar Hinderaker" userId="e8276dff-9c67-431f-b260-b6b91a15b4a3" providerId="ADAL" clId="{D028D52B-0C83-41DD-A684-C777E0F7FC9F}" dt="2022-11-21T21:30:27.829" v="154" actId="26606"/>
          <ac:spMkLst>
            <pc:docMk/>
            <pc:sldMk cId="1280375745" sldId="266"/>
            <ac:spMk id="10" creationId="{AAA7AB09-557C-41AD-9113-FF9F68FA1035}"/>
          </ac:spMkLst>
        </pc:spChg>
        <pc:spChg chg="del">
          <ac:chgData name="Stein Oskar Hinderaker" userId="e8276dff-9c67-431f-b260-b6b91a15b4a3" providerId="ADAL" clId="{D028D52B-0C83-41DD-A684-C777E0F7FC9F}" dt="2022-11-21T21:29:55.786" v="139"/>
          <ac:spMkLst>
            <pc:docMk/>
            <pc:sldMk cId="1280375745" sldId="266"/>
            <ac:spMk id="11" creationId="{AAA7AB09-557C-41AD-9113-FF9F68FA1035}"/>
          </ac:spMkLst>
        </pc:spChg>
        <pc:spChg chg="add del">
          <ac:chgData name="Stein Oskar Hinderaker" userId="e8276dff-9c67-431f-b260-b6b91a15b4a3" providerId="ADAL" clId="{D028D52B-0C83-41DD-A684-C777E0F7FC9F}" dt="2022-11-21T21:30:27.829" v="154" actId="26606"/>
          <ac:spMkLst>
            <pc:docMk/>
            <pc:sldMk cId="1280375745" sldId="266"/>
            <ac:spMk id="12" creationId="{EF99ECAA-1F11-4937-BBA6-51935AB44C9D}"/>
          </ac:spMkLst>
        </pc:spChg>
        <pc:spChg chg="del">
          <ac:chgData name="Stein Oskar Hinderaker" userId="e8276dff-9c67-431f-b260-b6b91a15b4a3" providerId="ADAL" clId="{D028D52B-0C83-41DD-A684-C777E0F7FC9F}" dt="2022-11-21T21:29:55.786" v="139"/>
          <ac:spMkLst>
            <pc:docMk/>
            <pc:sldMk cId="1280375745" sldId="266"/>
            <ac:spMk id="13" creationId="{EF99ECAA-1F11-4937-BBA6-51935AB44C9D}"/>
          </ac:spMkLst>
        </pc:spChg>
        <pc:spChg chg="add del">
          <ac:chgData name="Stein Oskar Hinderaker" userId="e8276dff-9c67-431f-b260-b6b91a15b4a3" providerId="ADAL" clId="{D028D52B-0C83-41DD-A684-C777E0F7FC9F}" dt="2022-11-21T21:30:27.829" v="154" actId="26606"/>
          <ac:spMkLst>
            <pc:docMk/>
            <pc:sldMk cId="1280375745" sldId="266"/>
            <ac:spMk id="20" creationId="{1DB043B4-68C6-45B9-82AC-A5800EADB8DB}"/>
          </ac:spMkLst>
        </pc:spChg>
        <pc:spChg chg="del">
          <ac:chgData name="Stein Oskar Hinderaker" userId="e8276dff-9c67-431f-b260-b6b91a15b4a3" providerId="ADAL" clId="{D028D52B-0C83-41DD-A684-C777E0F7FC9F}" dt="2022-11-21T21:29:55.786" v="139"/>
          <ac:spMkLst>
            <pc:docMk/>
            <pc:sldMk cId="1280375745" sldId="266"/>
            <ac:spMk id="21" creationId="{1DB043B4-68C6-45B9-82AC-A5800EADB8DB}"/>
          </ac:spMkLst>
        </pc:spChg>
        <pc:spChg chg="add del">
          <ac:chgData name="Stein Oskar Hinderaker" userId="e8276dff-9c67-431f-b260-b6b91a15b4a3" providerId="ADAL" clId="{D028D52B-0C83-41DD-A684-C777E0F7FC9F}" dt="2022-11-21T21:30:27.829" v="154" actId="26606"/>
          <ac:spMkLst>
            <pc:docMk/>
            <pc:sldMk cId="1280375745" sldId="266"/>
            <ac:spMk id="22" creationId="{BEBFBB3C-FA07-4A06-A8D8-D690F92A2817}"/>
          </ac:spMkLst>
        </pc:spChg>
        <pc:spChg chg="del">
          <ac:chgData name="Stein Oskar Hinderaker" userId="e8276dff-9c67-431f-b260-b6b91a15b4a3" providerId="ADAL" clId="{D028D52B-0C83-41DD-A684-C777E0F7FC9F}" dt="2022-11-21T21:29:55.786" v="139"/>
          <ac:spMkLst>
            <pc:docMk/>
            <pc:sldMk cId="1280375745" sldId="266"/>
            <ac:spMk id="23" creationId="{28A00A08-E4E6-4184-B484-E0E034072AE0}"/>
          </ac:spMkLst>
        </pc:spChg>
        <pc:spChg chg="add">
          <ac:chgData name="Stein Oskar Hinderaker" userId="e8276dff-9c67-431f-b260-b6b91a15b4a3" providerId="ADAL" clId="{D028D52B-0C83-41DD-A684-C777E0F7FC9F}" dt="2022-11-21T21:30:27.840" v="155" actId="26606"/>
          <ac:spMkLst>
            <pc:docMk/>
            <pc:sldMk cId="1280375745" sldId="266"/>
            <ac:spMk id="27" creationId="{82184FF4-7029-4ED7-813A-192E60608764}"/>
          </ac:spMkLst>
        </pc:spChg>
        <pc:spChg chg="add">
          <ac:chgData name="Stein Oskar Hinderaker" userId="e8276dff-9c67-431f-b260-b6b91a15b4a3" providerId="ADAL" clId="{D028D52B-0C83-41DD-A684-C777E0F7FC9F}" dt="2022-11-21T21:30:27.840" v="155" actId="26606"/>
          <ac:spMkLst>
            <pc:docMk/>
            <pc:sldMk cId="1280375745" sldId="266"/>
            <ac:spMk id="32" creationId="{AAA7AB09-557C-41AD-9113-FF9F68FA1035}"/>
          </ac:spMkLst>
        </pc:spChg>
        <pc:spChg chg="add">
          <ac:chgData name="Stein Oskar Hinderaker" userId="e8276dff-9c67-431f-b260-b6b91a15b4a3" providerId="ADAL" clId="{D028D52B-0C83-41DD-A684-C777E0F7FC9F}" dt="2022-11-21T21:30:27.840" v="155" actId="26606"/>
          <ac:spMkLst>
            <pc:docMk/>
            <pc:sldMk cId="1280375745" sldId="266"/>
            <ac:spMk id="33" creationId="{EF99ECAA-1F11-4937-BBA6-51935AB44C9D}"/>
          </ac:spMkLst>
        </pc:spChg>
        <pc:spChg chg="add">
          <ac:chgData name="Stein Oskar Hinderaker" userId="e8276dff-9c67-431f-b260-b6b91a15b4a3" providerId="ADAL" clId="{D028D52B-0C83-41DD-A684-C777E0F7FC9F}" dt="2022-11-21T21:30:27.840" v="155" actId="26606"/>
          <ac:spMkLst>
            <pc:docMk/>
            <pc:sldMk cId="1280375745" sldId="266"/>
            <ac:spMk id="39" creationId="{1DB043B4-68C6-45B9-82AC-A5800EADB8DB}"/>
          </ac:spMkLst>
        </pc:spChg>
        <pc:spChg chg="add">
          <ac:chgData name="Stein Oskar Hinderaker" userId="e8276dff-9c67-431f-b260-b6b91a15b4a3" providerId="ADAL" clId="{D028D52B-0C83-41DD-A684-C777E0F7FC9F}" dt="2022-11-21T21:30:27.840" v="155" actId="26606"/>
          <ac:spMkLst>
            <pc:docMk/>
            <pc:sldMk cId="1280375745" sldId="266"/>
            <ac:spMk id="40" creationId="{28A00A08-E4E6-4184-B484-E0E034072AE0}"/>
          </ac:spMkLst>
        </pc:spChg>
        <pc:grpChg chg="add del">
          <ac:chgData name="Stein Oskar Hinderaker" userId="e8276dff-9c67-431f-b260-b6b91a15b4a3" providerId="ADAL" clId="{D028D52B-0C83-41DD-A684-C777E0F7FC9F}" dt="2022-11-21T21:30:27.829" v="154" actId="26606"/>
          <ac:grpSpMkLst>
            <pc:docMk/>
            <pc:sldMk cId="1280375745" sldId="266"/>
            <ac:grpSpMk id="14" creationId="{79DE9FAB-6BBA-4CFE-B67D-77B47F01ECA4}"/>
          </ac:grpSpMkLst>
        </pc:grpChg>
        <pc:grpChg chg="del">
          <ac:chgData name="Stein Oskar Hinderaker" userId="e8276dff-9c67-431f-b260-b6b91a15b4a3" providerId="ADAL" clId="{D028D52B-0C83-41DD-A684-C777E0F7FC9F}" dt="2022-11-21T21:29:55.786" v="139"/>
          <ac:grpSpMkLst>
            <pc:docMk/>
            <pc:sldMk cId="1280375745" sldId="266"/>
            <ac:grpSpMk id="15" creationId="{79DE9FAB-6BBA-4CFE-B67D-77B47F01ECA4}"/>
          </ac:grpSpMkLst>
        </pc:grpChg>
        <pc:grpChg chg="add">
          <ac:chgData name="Stein Oskar Hinderaker" userId="e8276dff-9c67-431f-b260-b6b91a15b4a3" providerId="ADAL" clId="{D028D52B-0C83-41DD-A684-C777E0F7FC9F}" dt="2022-11-21T21:30:27.840" v="155" actId="26606"/>
          <ac:grpSpMkLst>
            <pc:docMk/>
            <pc:sldMk cId="1280375745" sldId="266"/>
            <ac:grpSpMk id="24" creationId="{0780E404-3121-4F33-AF2D-65F659A97798}"/>
          </ac:grpSpMkLst>
        </pc:grpChg>
        <pc:grpChg chg="del">
          <ac:chgData name="Stein Oskar Hinderaker" userId="e8276dff-9c67-431f-b260-b6b91a15b4a3" providerId="ADAL" clId="{D028D52B-0C83-41DD-A684-C777E0F7FC9F}" dt="2022-11-21T21:29:55.786" v="139"/>
          <ac:grpSpMkLst>
            <pc:docMk/>
            <pc:sldMk cId="1280375745" sldId="266"/>
            <ac:grpSpMk id="25" creationId="{0780E404-3121-4F33-AF2D-65F659A97798}"/>
          </ac:grpSpMkLst>
        </pc:grpChg>
        <pc:grpChg chg="add">
          <ac:chgData name="Stein Oskar Hinderaker" userId="e8276dff-9c67-431f-b260-b6b91a15b4a3" providerId="ADAL" clId="{D028D52B-0C83-41DD-A684-C777E0F7FC9F}" dt="2022-11-21T21:30:27.840" v="155" actId="26606"/>
          <ac:grpSpMkLst>
            <pc:docMk/>
            <pc:sldMk cId="1280375745" sldId="266"/>
            <ac:grpSpMk id="28" creationId="{4B158E9A-DBF4-4AA7-B6B7-8C8EB2FBDD68}"/>
          </ac:grpSpMkLst>
        </pc:grpChg>
        <pc:grpChg chg="del">
          <ac:chgData name="Stein Oskar Hinderaker" userId="e8276dff-9c67-431f-b260-b6b91a15b4a3" providerId="ADAL" clId="{D028D52B-0C83-41DD-A684-C777E0F7FC9F}" dt="2022-11-21T21:29:55.786" v="139"/>
          <ac:grpSpMkLst>
            <pc:docMk/>
            <pc:sldMk cId="1280375745" sldId="266"/>
            <ac:grpSpMk id="29" creationId="{4B158E9A-DBF4-4AA7-B6B7-8C8EB2FBDD68}"/>
          </ac:grpSpMkLst>
        </pc:grpChg>
        <pc:grpChg chg="add">
          <ac:chgData name="Stein Oskar Hinderaker" userId="e8276dff-9c67-431f-b260-b6b91a15b4a3" providerId="ADAL" clId="{D028D52B-0C83-41DD-A684-C777E0F7FC9F}" dt="2022-11-21T21:30:27.840" v="155" actId="26606"/>
          <ac:grpSpMkLst>
            <pc:docMk/>
            <pc:sldMk cId="1280375745" sldId="266"/>
            <ac:grpSpMk id="34" creationId="{79DE9FAB-6BBA-4CFE-B67D-77B47F01ECA4}"/>
          </ac:grpSpMkLst>
        </pc:grpChg>
        <pc:picChg chg="add mod">
          <ac:chgData name="Stein Oskar Hinderaker" userId="e8276dff-9c67-431f-b260-b6b91a15b4a3" providerId="ADAL" clId="{D028D52B-0C83-41DD-A684-C777E0F7FC9F}" dt="2022-11-21T21:30:27.840" v="155" actId="26606"/>
          <ac:picMkLst>
            <pc:docMk/>
            <pc:sldMk cId="1280375745" sldId="266"/>
            <ac:picMk id="2" creationId="{73FDD513-731E-364F-E4B0-88DC471515D5}"/>
          </ac:picMkLst>
        </pc:picChg>
        <pc:picChg chg="del">
          <ac:chgData name="Stein Oskar Hinderaker" userId="e8276dff-9c67-431f-b260-b6b91a15b4a3" providerId="ADAL" clId="{D028D52B-0C83-41DD-A684-C777E0F7FC9F}" dt="2022-11-21T21:30:11.041" v="151" actId="478"/>
          <ac:picMkLst>
            <pc:docMk/>
            <pc:sldMk cId="1280375745" sldId="266"/>
            <ac:picMk id="4" creationId="{DA104E19-93A9-09DF-90AF-C7E99DA8475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avi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Monday, November 21,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Monday, November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742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Monday, November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446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Monday, November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Monday, November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Monday, November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nb-NO"/>
              <a:t>Klikk for å redigere tekststiler i malen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Monday, November 21,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Monday, November 21,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8207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Monday, November 21,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Monday, November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Monday, November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Monday, November 21,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A6CE493-14B8-CB5B-E9DE-19CCAF83DC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5007" y="2802736"/>
            <a:ext cx="8281987" cy="1252529"/>
          </a:xfrm>
        </p:spPr>
        <p:txBody>
          <a:bodyPr/>
          <a:lstStyle/>
          <a:p>
            <a:pPr algn="ctr"/>
            <a:r>
              <a:rPr lang="nb-NO" dirty="0"/>
              <a:t>Eksempelprosjekt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12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26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Oval 28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Oval 30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6" name="Group 32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7" name="Freeform: Shape 33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Freeform: Shape 34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Oval 35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Oval 36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1" name="Rectangle 3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kstSylinder 2">
            <a:extLst>
              <a:ext uri="{FF2B5EF4-FFF2-40B4-BE49-F238E27FC236}">
                <a16:creationId xmlns:a16="http://schemas.microsoft.com/office/drawing/2014/main" id="{BCA943C5-6128-D9DF-3EA3-19CF39CDAA44}"/>
              </a:ext>
            </a:extLst>
          </p:cNvPr>
          <p:cNvSpPr txBox="1"/>
          <p:nvPr/>
        </p:nvSpPr>
        <p:spPr>
          <a:xfrm>
            <a:off x="8075614" y="549275"/>
            <a:ext cx="3565524" cy="3034657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Kube…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4" name="Kube-prosjekter">
            <a:hlinkClick r:id="" action="ppaction://media"/>
            <a:extLst>
              <a:ext uri="{FF2B5EF4-FFF2-40B4-BE49-F238E27FC236}">
                <a16:creationId xmlns:a16="http://schemas.microsoft.com/office/drawing/2014/main" id="{E8B5DF2E-9AD7-B805-9518-205AA1690F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0864" y="1468388"/>
            <a:ext cx="6973888" cy="3922811"/>
          </a:xfrm>
          <a:custGeom>
            <a:avLst/>
            <a:gdLst/>
            <a:ahLst/>
            <a:cxnLst/>
            <a:rect l="l" t="t" r="r" b="b"/>
            <a:pathLst>
              <a:path w="6973888" h="5761037">
                <a:moveTo>
                  <a:pt x="0" y="0"/>
                </a:moveTo>
                <a:lnTo>
                  <a:pt x="6973888" y="0"/>
                </a:lnTo>
                <a:lnTo>
                  <a:pt x="6973888" y="5761037"/>
                </a:lnTo>
                <a:lnTo>
                  <a:pt x="0" y="5761037"/>
                </a:lnTo>
                <a:close/>
              </a:path>
            </a:pathLst>
          </a:custGeom>
        </p:spPr>
      </p:pic>
      <p:sp>
        <p:nvSpPr>
          <p:cNvPr id="52" name="Oval 40">
            <a:extLst>
              <a:ext uri="{FF2B5EF4-FFF2-40B4-BE49-F238E27FC236}">
                <a16:creationId xmlns:a16="http://schemas.microsoft.com/office/drawing/2014/main" id="{61B0F92C-925A-4D2E-839E-EB381378C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5000" y="4960218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63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28A00A08-E4E6-4184-B484-E0E034072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171" y="13882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0780E404-3121-4F33-AF2D-65F659A97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7675" y="288981"/>
            <a:ext cx="1262947" cy="1335600"/>
            <a:chOff x="2678417" y="2427951"/>
            <a:chExt cx="1262947" cy="1335600"/>
          </a:xfrm>
        </p:grpSpPr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2339341D-8322-49F1-91DA-6D115CCAE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7EB9DB0E-3B0E-411A-9274-448D565C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kstSylinder 2">
            <a:extLst>
              <a:ext uri="{FF2B5EF4-FFF2-40B4-BE49-F238E27FC236}">
                <a16:creationId xmlns:a16="http://schemas.microsoft.com/office/drawing/2014/main" id="{BCA943C5-6128-D9DF-3EA3-19CF39CDAA44}"/>
              </a:ext>
            </a:extLst>
          </p:cNvPr>
          <p:cNvSpPr txBox="1"/>
          <p:nvPr/>
        </p:nvSpPr>
        <p:spPr>
          <a:xfrm>
            <a:off x="550864" y="549275"/>
            <a:ext cx="3565524" cy="3034657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nb-NO" sz="4800" dirty="0" err="1">
                <a:latin typeface="+mj-lt"/>
                <a:ea typeface="+mj-ea"/>
                <a:cs typeface="+mj-cs"/>
              </a:rPr>
              <a:t>Goomba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B158E9A-DBF4-4AA7-B6B7-8C8EB2FBD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25249" y="5435090"/>
            <a:ext cx="762805" cy="734873"/>
            <a:chOff x="7950336" y="1300590"/>
            <a:chExt cx="762805" cy="734873"/>
          </a:xfrm>
        </p:grpSpPr>
        <p:sp>
          <p:nvSpPr>
            <p:cNvPr id="71" name="Freeform 5">
              <a:extLst>
                <a:ext uri="{FF2B5EF4-FFF2-40B4-BE49-F238E27FC236}">
                  <a16:creationId xmlns:a16="http://schemas.microsoft.com/office/drawing/2014/main" id="{6150ACFD-AEC6-42A3-A5A7-E7AD6B13E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20298" y="1428832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DB4D1217-FEB1-4D2A-80F4-C227B66D7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066503" y="1339815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0BCA7138-22BA-4785-8B3D-9D45213E8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17173" y="1608753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2" name="Goomba and pipe">
            <a:hlinkClick r:id="" action="ppaction://media"/>
            <a:extLst>
              <a:ext uri="{FF2B5EF4-FFF2-40B4-BE49-F238E27FC236}">
                <a16:creationId xmlns:a16="http://schemas.microsoft.com/office/drawing/2014/main" id="{5A557568-4179-FD8F-274D-51EBCE7846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95776" y="1363910"/>
            <a:ext cx="7345363" cy="4131766"/>
          </a:xfrm>
          <a:custGeom>
            <a:avLst/>
            <a:gdLst/>
            <a:ahLst/>
            <a:cxnLst/>
            <a:rect l="l" t="t" r="r" b="b"/>
            <a:pathLst>
              <a:path w="7345363" h="5761037">
                <a:moveTo>
                  <a:pt x="0" y="0"/>
                </a:moveTo>
                <a:lnTo>
                  <a:pt x="7345363" y="0"/>
                </a:lnTo>
                <a:lnTo>
                  <a:pt x="7345363" y="5761037"/>
                </a:lnTo>
                <a:lnTo>
                  <a:pt x="0" y="576103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4989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kstSylinder 2">
            <a:extLst>
              <a:ext uri="{FF2B5EF4-FFF2-40B4-BE49-F238E27FC236}">
                <a16:creationId xmlns:a16="http://schemas.microsoft.com/office/drawing/2014/main" id="{BCA943C5-6128-D9DF-3EA3-19CF39CDAA44}"/>
              </a:ext>
            </a:extLst>
          </p:cNvPr>
          <p:cNvSpPr txBox="1"/>
          <p:nvPr/>
        </p:nvSpPr>
        <p:spPr>
          <a:xfrm>
            <a:off x="8075614" y="549275"/>
            <a:ext cx="3565524" cy="3034657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Pirate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Pirat">
            <a:hlinkClick r:id="" action="ppaction://media"/>
            <a:extLst>
              <a:ext uri="{FF2B5EF4-FFF2-40B4-BE49-F238E27FC236}">
                <a16:creationId xmlns:a16="http://schemas.microsoft.com/office/drawing/2014/main" id="{778AA593-9C45-88BB-82D0-B43F207796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0864" y="1468388"/>
            <a:ext cx="6973888" cy="3922811"/>
          </a:xfrm>
          <a:custGeom>
            <a:avLst/>
            <a:gdLst/>
            <a:ahLst/>
            <a:cxnLst/>
            <a:rect l="l" t="t" r="r" b="b"/>
            <a:pathLst>
              <a:path w="6973888" h="5761037">
                <a:moveTo>
                  <a:pt x="0" y="0"/>
                </a:moveTo>
                <a:lnTo>
                  <a:pt x="6973888" y="0"/>
                </a:lnTo>
                <a:lnTo>
                  <a:pt x="6973888" y="5761037"/>
                </a:lnTo>
                <a:lnTo>
                  <a:pt x="0" y="5761037"/>
                </a:lnTo>
                <a:close/>
              </a:path>
            </a:pathLst>
          </a:cu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61B0F92C-925A-4D2E-839E-EB381378C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5000" y="4960218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708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7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8A00A08-E4E6-4184-B484-E0E034072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171" y="13882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780E404-3121-4F33-AF2D-65F659A97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7675" y="288981"/>
            <a:ext cx="1262947" cy="1335600"/>
            <a:chOff x="2678417" y="2427951"/>
            <a:chExt cx="1262947" cy="1335600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339341D-8322-49F1-91DA-6D115CCAE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7EB9DB0E-3B0E-411A-9274-448D565C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kstSylinder 2">
            <a:extLst>
              <a:ext uri="{FF2B5EF4-FFF2-40B4-BE49-F238E27FC236}">
                <a16:creationId xmlns:a16="http://schemas.microsoft.com/office/drawing/2014/main" id="{BCA943C5-6128-D9DF-3EA3-19CF39CDAA44}"/>
              </a:ext>
            </a:extLst>
          </p:cNvPr>
          <p:cNvSpPr txBox="1"/>
          <p:nvPr/>
        </p:nvSpPr>
        <p:spPr>
          <a:xfrm>
            <a:off x="550864" y="549275"/>
            <a:ext cx="3565524" cy="3034657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Car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B158E9A-DBF4-4AA7-B6B7-8C8EB2FBD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25249" y="5435090"/>
            <a:ext cx="762805" cy="734873"/>
            <a:chOff x="7950336" y="1300590"/>
            <a:chExt cx="762805" cy="734873"/>
          </a:xfrm>
        </p:grpSpPr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6150ACFD-AEC6-42A3-A5A7-E7AD6B13E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20298" y="1428832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DB4D1217-FEB1-4D2A-80F4-C227B66D7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066503" y="1339815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0BCA7138-22BA-4785-8B3D-9D45213E8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17173" y="1608753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Car">
            <a:hlinkClick r:id="" action="ppaction://media"/>
            <a:extLst>
              <a:ext uri="{FF2B5EF4-FFF2-40B4-BE49-F238E27FC236}">
                <a16:creationId xmlns:a16="http://schemas.microsoft.com/office/drawing/2014/main" id="{DA104E19-93A9-09DF-90AF-C7E99DA847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4314" y="1427187"/>
            <a:ext cx="7345363" cy="4131766"/>
          </a:xfrm>
          <a:custGeom>
            <a:avLst/>
            <a:gdLst/>
            <a:ahLst/>
            <a:cxnLst/>
            <a:rect l="l" t="t" r="r" b="b"/>
            <a:pathLst>
              <a:path w="7345363" h="5761037">
                <a:moveTo>
                  <a:pt x="0" y="0"/>
                </a:moveTo>
                <a:lnTo>
                  <a:pt x="7345363" y="0"/>
                </a:lnTo>
                <a:lnTo>
                  <a:pt x="7345363" y="5761037"/>
                </a:lnTo>
                <a:lnTo>
                  <a:pt x="0" y="576103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7457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kstSylinder 2">
            <a:extLst>
              <a:ext uri="{FF2B5EF4-FFF2-40B4-BE49-F238E27FC236}">
                <a16:creationId xmlns:a16="http://schemas.microsoft.com/office/drawing/2014/main" id="{BCA943C5-6128-D9DF-3EA3-19CF39CDAA44}"/>
              </a:ext>
            </a:extLst>
          </p:cNvPr>
          <p:cNvSpPr txBox="1"/>
          <p:nvPr/>
        </p:nvSpPr>
        <p:spPr>
          <a:xfrm>
            <a:off x="7903370" y="673100"/>
            <a:ext cx="3916361" cy="3034657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+mj-cs"/>
              </a:rPr>
              <a:t>Rotating cube</a:t>
            </a:r>
          </a:p>
        </p:txBody>
      </p:sp>
      <p:pic>
        <p:nvPicPr>
          <p:cNvPr id="4" name="Block_rotating">
            <a:hlinkClick r:id="" action="ppaction://media"/>
            <a:extLst>
              <a:ext uri="{FF2B5EF4-FFF2-40B4-BE49-F238E27FC236}">
                <a16:creationId xmlns:a16="http://schemas.microsoft.com/office/drawing/2014/main" id="{39812E81-E50C-4C11-DD64-F37F54326DC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3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282" y="1364362"/>
            <a:ext cx="6973888" cy="4129275"/>
          </a:xfrm>
          <a:custGeom>
            <a:avLst/>
            <a:gdLst/>
            <a:ahLst/>
            <a:cxnLst/>
            <a:rect l="l" t="t" r="r" b="b"/>
            <a:pathLst>
              <a:path w="6973888" h="5761037">
                <a:moveTo>
                  <a:pt x="0" y="0"/>
                </a:moveTo>
                <a:lnTo>
                  <a:pt x="6973888" y="0"/>
                </a:lnTo>
                <a:lnTo>
                  <a:pt x="6973888" y="5761037"/>
                </a:lnTo>
                <a:lnTo>
                  <a:pt x="0" y="5761037"/>
                </a:lnTo>
                <a:close/>
              </a:path>
            </a:pathLst>
          </a:cu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61B0F92C-925A-4D2E-839E-EB381378C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5000" y="4960218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0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7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11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1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1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1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1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1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9" name="Rectangle 19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21">
            <a:extLst>
              <a:ext uri="{FF2B5EF4-FFF2-40B4-BE49-F238E27FC236}">
                <a16:creationId xmlns:a16="http://schemas.microsoft.com/office/drawing/2014/main" id="{28A00A08-E4E6-4184-B484-E0E034072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171" y="13882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80E404-3121-4F33-AF2D-65F659A97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7675" y="288981"/>
            <a:ext cx="1262947" cy="1335600"/>
            <a:chOff x="2678417" y="2427951"/>
            <a:chExt cx="1262947" cy="1335600"/>
          </a:xfrm>
        </p:grpSpPr>
        <p:sp>
          <p:nvSpPr>
            <p:cNvPr id="41" name="Freeform: Shape 24">
              <a:extLst>
                <a:ext uri="{FF2B5EF4-FFF2-40B4-BE49-F238E27FC236}">
                  <a16:creationId xmlns:a16="http://schemas.microsoft.com/office/drawing/2014/main" id="{2339341D-8322-49F1-91DA-6D115CCAE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EB9DB0E-3B0E-411A-9274-448D565C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kstSylinder 2">
            <a:extLst>
              <a:ext uri="{FF2B5EF4-FFF2-40B4-BE49-F238E27FC236}">
                <a16:creationId xmlns:a16="http://schemas.microsoft.com/office/drawing/2014/main" id="{BCA943C5-6128-D9DF-3EA3-19CF39CDAA44}"/>
              </a:ext>
            </a:extLst>
          </p:cNvPr>
          <p:cNvSpPr txBox="1"/>
          <p:nvPr/>
        </p:nvSpPr>
        <p:spPr>
          <a:xfrm>
            <a:off x="550864" y="549275"/>
            <a:ext cx="3565524" cy="3034657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Physics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B158E9A-DBF4-4AA7-B6B7-8C8EB2FBD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25249" y="5435090"/>
            <a:ext cx="762805" cy="734873"/>
            <a:chOff x="7950336" y="1300590"/>
            <a:chExt cx="762805" cy="734873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6150ACFD-AEC6-42A3-A5A7-E7AD6B13E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20298" y="1428832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DB4D1217-FEB1-4D2A-80F4-C227B66D7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066503" y="1339815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0BCA7138-22BA-4785-8B3D-9D45213E8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17173" y="1608753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2" name="Physics">
            <a:hlinkClick r:id="" action="ppaction://media"/>
            <a:extLst>
              <a:ext uri="{FF2B5EF4-FFF2-40B4-BE49-F238E27FC236}">
                <a16:creationId xmlns:a16="http://schemas.microsoft.com/office/drawing/2014/main" id="{73FDD513-731E-364F-E4B0-88DC471515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95776" y="1363910"/>
            <a:ext cx="7345363" cy="4131766"/>
          </a:xfrm>
          <a:custGeom>
            <a:avLst/>
            <a:gdLst/>
            <a:ahLst/>
            <a:cxnLst/>
            <a:rect l="l" t="t" r="r" b="b"/>
            <a:pathLst>
              <a:path w="7345363" h="5761037">
                <a:moveTo>
                  <a:pt x="0" y="0"/>
                </a:moveTo>
                <a:lnTo>
                  <a:pt x="7345363" y="0"/>
                </a:lnTo>
                <a:lnTo>
                  <a:pt x="7345363" y="5761037"/>
                </a:lnTo>
                <a:lnTo>
                  <a:pt x="0" y="576103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8037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3D-flyt</Template>
  <TotalTime>37</TotalTime>
  <Words>9</Words>
  <Application>Microsoft Office PowerPoint</Application>
  <PresentationFormat>Widescreen</PresentationFormat>
  <Paragraphs>7</Paragraphs>
  <Slides>7</Slides>
  <Notes>0</Notes>
  <HiddenSlides>0</HiddenSlides>
  <MMClips>6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7</vt:i4>
      </vt:variant>
    </vt:vector>
  </HeadingPairs>
  <TitlesOfParts>
    <vt:vector size="11" baseType="lpstr">
      <vt:lpstr>Arial</vt:lpstr>
      <vt:lpstr>Gill Sans MT</vt:lpstr>
      <vt:lpstr>Walbaum Display</vt:lpstr>
      <vt:lpstr>3DFloatVTI</vt:lpstr>
      <vt:lpstr>Eksempelprosjekt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Eksempelprosjekt</dc:title>
  <dc:creator>Stein Oskar Hinderaker</dc:creator>
  <cp:lastModifiedBy>Stein Oskar Hinderaker</cp:lastModifiedBy>
  <cp:revision>1</cp:revision>
  <dcterms:created xsi:type="dcterms:W3CDTF">2022-11-08T15:48:48Z</dcterms:created>
  <dcterms:modified xsi:type="dcterms:W3CDTF">2022-11-21T21:30:29Z</dcterms:modified>
</cp:coreProperties>
</file>

<file path=docProps/thumbnail.jpeg>
</file>